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Average"/>
      <p:regular r:id="rId34"/>
    </p:embeddedFont>
    <p:embeddedFont>
      <p:font typeface="Oswald"/>
      <p:regular r:id="rId35"/>
      <p:bold r:id="rId36"/>
    </p:embeddedFont>
    <p:embeddedFont>
      <p:font typeface="Comforta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Oswald-regular.fntdata"/><Relationship Id="rId12" Type="http://schemas.openxmlformats.org/officeDocument/2006/relationships/slide" Target="slides/slide8.xml"/><Relationship Id="rId34" Type="http://schemas.openxmlformats.org/officeDocument/2006/relationships/font" Target="fonts/Average-regular.fntdata"/><Relationship Id="rId15" Type="http://schemas.openxmlformats.org/officeDocument/2006/relationships/slide" Target="slides/slide11.xml"/><Relationship Id="rId37" Type="http://schemas.openxmlformats.org/officeDocument/2006/relationships/font" Target="fonts/Comfortaa-regular.fntdata"/><Relationship Id="rId14" Type="http://schemas.openxmlformats.org/officeDocument/2006/relationships/slide" Target="slides/slide10.xml"/><Relationship Id="rId36" Type="http://schemas.openxmlformats.org/officeDocument/2006/relationships/font" Target="fonts/Oswald-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Comfortaa-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cbaada884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cbaada884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cbaada884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cbaada884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cd490d8cd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cd490d8cd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cbaada884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cbaada884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cd490d4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cd490d4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cd490d8cd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cd490d8cd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cd490d8cd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cd490d8cd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cdbf32a1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cdbf32a1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cdbf32a1e_2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cdbf32a1e_2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cd490d8cd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cd490d8cd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c93a1c4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c93a1c4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cd490d8cd_0_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cd490d8cd_0_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cd490d8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cd490d8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cdbf32a1e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cdbf32a1e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cd490d8c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cd490d8c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cd490d8c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cd490d8c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cd490d8c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cd490d8c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cd490d8cd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cd490d8cd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cd490d8cd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cd490d8cd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be41e7c62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be41e7c62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cdbf32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cdbf32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cbaada8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cbaada8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cbaada88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cbaada88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cd490d8cd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cd490d8c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cbaada884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cbaada884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be41e7c62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be41e7c62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cbaada884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cbaada884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cd490d8c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cd490d8cd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13"/>
          <p:cNvCxnSpPr/>
          <p:nvPr/>
        </p:nvCxnSpPr>
        <p:spPr>
          <a:xfrm rot="10800000">
            <a:off x="476400" y="651050"/>
            <a:ext cx="505800" cy="0"/>
          </a:xfrm>
          <a:prstGeom prst="straightConnector1">
            <a:avLst/>
          </a:prstGeom>
          <a:noFill/>
          <a:ln cap="flat" cmpd="sng" w="19050">
            <a:solidFill>
              <a:srgbClr val="FF5822"/>
            </a:solidFill>
            <a:prstDash val="solid"/>
            <a:round/>
            <a:headEnd len="sm" w="sm" type="none"/>
            <a:tailEnd len="sm" w="sm" type="none"/>
          </a:ln>
        </p:spPr>
      </p:cxnSp>
      <p:sp>
        <p:nvSpPr>
          <p:cNvPr id="58" name="Google Shape;58;p13"/>
          <p:cNvSpPr txBox="1"/>
          <p:nvPr>
            <p:ph type="title"/>
          </p:nvPr>
        </p:nvSpPr>
        <p:spPr>
          <a:xfrm>
            <a:off x="399150" y="693725"/>
            <a:ext cx="8340900" cy="6567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None/>
              <a:defRPr sz="2400">
                <a:solidFill>
                  <a:srgbClr val="000000"/>
                </a:solidFill>
              </a:defRPr>
            </a:lvl1pPr>
            <a:lvl2pPr lvl="1" rtl="0" algn="l">
              <a:lnSpc>
                <a:spcPct val="100000"/>
              </a:lnSpc>
              <a:spcBef>
                <a:spcPts val="0"/>
              </a:spcBef>
              <a:spcAft>
                <a:spcPts val="0"/>
              </a:spcAft>
              <a:buNone/>
              <a:defRPr sz="2400">
                <a:solidFill>
                  <a:srgbClr val="000000"/>
                </a:solidFill>
              </a:defRPr>
            </a:lvl2pPr>
            <a:lvl3pPr lvl="2" rtl="0" algn="l">
              <a:lnSpc>
                <a:spcPct val="100000"/>
              </a:lnSpc>
              <a:spcBef>
                <a:spcPts val="0"/>
              </a:spcBef>
              <a:spcAft>
                <a:spcPts val="0"/>
              </a:spcAft>
              <a:buNone/>
              <a:defRPr sz="2400">
                <a:solidFill>
                  <a:srgbClr val="000000"/>
                </a:solidFill>
              </a:defRPr>
            </a:lvl3pPr>
            <a:lvl4pPr lvl="3" rtl="0" algn="l">
              <a:lnSpc>
                <a:spcPct val="100000"/>
              </a:lnSpc>
              <a:spcBef>
                <a:spcPts val="0"/>
              </a:spcBef>
              <a:spcAft>
                <a:spcPts val="0"/>
              </a:spcAft>
              <a:buNone/>
              <a:defRPr sz="2400">
                <a:solidFill>
                  <a:srgbClr val="000000"/>
                </a:solidFill>
              </a:defRPr>
            </a:lvl4pPr>
            <a:lvl5pPr lvl="4" rtl="0" algn="l">
              <a:lnSpc>
                <a:spcPct val="100000"/>
              </a:lnSpc>
              <a:spcBef>
                <a:spcPts val="0"/>
              </a:spcBef>
              <a:spcAft>
                <a:spcPts val="0"/>
              </a:spcAft>
              <a:buNone/>
              <a:defRPr sz="2400">
                <a:solidFill>
                  <a:srgbClr val="000000"/>
                </a:solidFill>
              </a:defRPr>
            </a:lvl5pPr>
            <a:lvl6pPr lvl="5" rtl="0" algn="l">
              <a:lnSpc>
                <a:spcPct val="100000"/>
              </a:lnSpc>
              <a:spcBef>
                <a:spcPts val="0"/>
              </a:spcBef>
              <a:spcAft>
                <a:spcPts val="0"/>
              </a:spcAft>
              <a:buNone/>
              <a:defRPr sz="2400">
                <a:solidFill>
                  <a:srgbClr val="000000"/>
                </a:solidFill>
              </a:defRPr>
            </a:lvl6pPr>
            <a:lvl7pPr lvl="6" rtl="0" algn="l">
              <a:lnSpc>
                <a:spcPct val="100000"/>
              </a:lnSpc>
              <a:spcBef>
                <a:spcPts val="0"/>
              </a:spcBef>
              <a:spcAft>
                <a:spcPts val="0"/>
              </a:spcAft>
              <a:buNone/>
              <a:defRPr sz="2400">
                <a:solidFill>
                  <a:srgbClr val="000000"/>
                </a:solidFill>
              </a:defRPr>
            </a:lvl7pPr>
            <a:lvl8pPr lvl="7" rtl="0" algn="l">
              <a:lnSpc>
                <a:spcPct val="100000"/>
              </a:lnSpc>
              <a:spcBef>
                <a:spcPts val="0"/>
              </a:spcBef>
              <a:spcAft>
                <a:spcPts val="0"/>
              </a:spcAft>
              <a:buNone/>
              <a:defRPr sz="2400">
                <a:solidFill>
                  <a:srgbClr val="000000"/>
                </a:solidFill>
              </a:defRPr>
            </a:lvl8pPr>
            <a:lvl9pPr lvl="8" rtl="0" algn="l">
              <a:lnSpc>
                <a:spcPct val="100000"/>
              </a:lnSpc>
              <a:spcBef>
                <a:spcPts val="0"/>
              </a:spcBef>
              <a:spcAft>
                <a:spcPts val="0"/>
              </a:spcAft>
              <a:buNone/>
              <a:defRPr sz="2400">
                <a:solidFill>
                  <a:srgbClr val="000000"/>
                </a:solidFill>
              </a:defRPr>
            </a:lvl9pPr>
          </a:lstStyle>
          <a:p/>
        </p:txBody>
      </p:sp>
      <p:sp>
        <p:nvSpPr>
          <p:cNvPr id="59" name="Google Shape;5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4">
    <p:bg>
      <p:bgPr>
        <a:solidFill>
          <a:srgbClr val="FFFFFF"/>
        </a:solid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14"/>
          <p:cNvCxnSpPr/>
          <p:nvPr/>
        </p:nvCxnSpPr>
        <p:spPr>
          <a:xfrm>
            <a:off x="311700" y="312013"/>
            <a:ext cx="670500" cy="670200"/>
          </a:xfrm>
          <a:prstGeom prst="straightConnector1">
            <a:avLst/>
          </a:prstGeom>
          <a:noFill/>
          <a:ln cap="flat" cmpd="sng" w="9525">
            <a:solidFill>
              <a:srgbClr val="F6F2D2"/>
            </a:solidFill>
            <a:prstDash val="solid"/>
            <a:round/>
            <a:headEnd len="sm" w="sm" type="none"/>
            <a:tailEnd len="sm" w="sm" type="none"/>
          </a:ln>
        </p:spPr>
      </p:cxnSp>
      <p:sp>
        <p:nvSpPr>
          <p:cNvPr id="63" name="Google Shape;63;p14"/>
          <p:cNvSpPr txBox="1"/>
          <p:nvPr>
            <p:ph type="title"/>
          </p:nvPr>
        </p:nvSpPr>
        <p:spPr>
          <a:xfrm>
            <a:off x="311700" y="1153900"/>
            <a:ext cx="2655000" cy="8589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64" name="Google Shape;64;p14"/>
          <p:cNvSpPr txBox="1"/>
          <p:nvPr>
            <p:ph idx="1" type="body"/>
          </p:nvPr>
        </p:nvSpPr>
        <p:spPr>
          <a:xfrm>
            <a:off x="311700" y="2022050"/>
            <a:ext cx="2655000" cy="2928300"/>
          </a:xfrm>
          <a:prstGeom prst="rect">
            <a:avLst/>
          </a:prstGeom>
          <a:noFill/>
        </p:spPr>
        <p:txBody>
          <a:bodyPr anchorCtr="0" anchor="t" bIns="91425" lIns="91425" spcFirstLastPara="1" rIns="91425" wrap="square" tIns="91425">
            <a:normAutofit/>
          </a:bodyPr>
          <a:lstStyle>
            <a:lvl1pPr indent="-292100" lvl="0" marL="457200" rtl="0" algn="l">
              <a:lnSpc>
                <a:spcPct val="115000"/>
              </a:lnSpc>
              <a:spcBef>
                <a:spcPts val="0"/>
              </a:spcBef>
              <a:spcAft>
                <a:spcPts val="0"/>
              </a:spcAft>
              <a:buClr>
                <a:srgbClr val="F6F2D2"/>
              </a:buClr>
              <a:buSzPts val="1000"/>
              <a:buChar char="●"/>
              <a:defRPr sz="1000">
                <a:solidFill>
                  <a:srgbClr val="F6F2D2"/>
                </a:solidFill>
              </a:defRPr>
            </a:lvl1pPr>
            <a:lvl2pPr indent="-292100" lvl="1" marL="914400" rtl="0" algn="l">
              <a:lnSpc>
                <a:spcPct val="115000"/>
              </a:lnSpc>
              <a:spcBef>
                <a:spcPts val="0"/>
              </a:spcBef>
              <a:spcAft>
                <a:spcPts val="0"/>
              </a:spcAft>
              <a:buClr>
                <a:srgbClr val="F6F2D2"/>
              </a:buClr>
              <a:buSzPts val="1000"/>
              <a:buChar char="○"/>
              <a:defRPr sz="1000">
                <a:solidFill>
                  <a:srgbClr val="F6F2D2"/>
                </a:solidFill>
              </a:defRPr>
            </a:lvl2pPr>
            <a:lvl3pPr indent="-292100" lvl="2" marL="1371600" rtl="0" algn="l">
              <a:lnSpc>
                <a:spcPct val="115000"/>
              </a:lnSpc>
              <a:spcBef>
                <a:spcPts val="0"/>
              </a:spcBef>
              <a:spcAft>
                <a:spcPts val="0"/>
              </a:spcAft>
              <a:buClr>
                <a:srgbClr val="F6F2D2"/>
              </a:buClr>
              <a:buSzPts val="1000"/>
              <a:buChar char="■"/>
              <a:defRPr sz="1000">
                <a:solidFill>
                  <a:srgbClr val="F6F2D2"/>
                </a:solidFill>
              </a:defRPr>
            </a:lvl3pPr>
            <a:lvl4pPr indent="-292100" lvl="3" marL="1828800" rtl="0" algn="l">
              <a:lnSpc>
                <a:spcPct val="115000"/>
              </a:lnSpc>
              <a:spcBef>
                <a:spcPts val="0"/>
              </a:spcBef>
              <a:spcAft>
                <a:spcPts val="0"/>
              </a:spcAft>
              <a:buClr>
                <a:srgbClr val="F6F2D2"/>
              </a:buClr>
              <a:buSzPts val="1000"/>
              <a:buChar char="●"/>
              <a:defRPr sz="1000">
                <a:solidFill>
                  <a:srgbClr val="F6F2D2"/>
                </a:solidFill>
              </a:defRPr>
            </a:lvl4pPr>
            <a:lvl5pPr indent="-292100" lvl="4" marL="2286000" rtl="0" algn="l">
              <a:lnSpc>
                <a:spcPct val="115000"/>
              </a:lnSpc>
              <a:spcBef>
                <a:spcPts val="0"/>
              </a:spcBef>
              <a:spcAft>
                <a:spcPts val="0"/>
              </a:spcAft>
              <a:buClr>
                <a:srgbClr val="F6F2D2"/>
              </a:buClr>
              <a:buSzPts val="1000"/>
              <a:buChar char="○"/>
              <a:defRPr sz="1000">
                <a:solidFill>
                  <a:srgbClr val="F6F2D2"/>
                </a:solidFill>
              </a:defRPr>
            </a:lvl5pPr>
            <a:lvl6pPr indent="-292100" lvl="5" marL="2743200" rtl="0" algn="l">
              <a:lnSpc>
                <a:spcPct val="115000"/>
              </a:lnSpc>
              <a:spcBef>
                <a:spcPts val="0"/>
              </a:spcBef>
              <a:spcAft>
                <a:spcPts val="0"/>
              </a:spcAft>
              <a:buClr>
                <a:srgbClr val="F6F2D2"/>
              </a:buClr>
              <a:buSzPts val="1000"/>
              <a:buChar char="■"/>
              <a:defRPr sz="1000">
                <a:solidFill>
                  <a:srgbClr val="F6F2D2"/>
                </a:solidFill>
              </a:defRPr>
            </a:lvl6pPr>
            <a:lvl7pPr indent="-292100" lvl="6" marL="3200400" rtl="0" algn="l">
              <a:lnSpc>
                <a:spcPct val="115000"/>
              </a:lnSpc>
              <a:spcBef>
                <a:spcPts val="0"/>
              </a:spcBef>
              <a:spcAft>
                <a:spcPts val="0"/>
              </a:spcAft>
              <a:buClr>
                <a:srgbClr val="F6F2D2"/>
              </a:buClr>
              <a:buSzPts val="1000"/>
              <a:buChar char="●"/>
              <a:defRPr sz="1000">
                <a:solidFill>
                  <a:srgbClr val="F6F2D2"/>
                </a:solidFill>
              </a:defRPr>
            </a:lvl7pPr>
            <a:lvl8pPr indent="-292100" lvl="7" marL="3657600" rtl="0" algn="l">
              <a:lnSpc>
                <a:spcPct val="115000"/>
              </a:lnSpc>
              <a:spcBef>
                <a:spcPts val="0"/>
              </a:spcBef>
              <a:spcAft>
                <a:spcPts val="0"/>
              </a:spcAft>
              <a:buClr>
                <a:srgbClr val="F6F2D2"/>
              </a:buClr>
              <a:buSzPts val="1000"/>
              <a:buChar char="○"/>
              <a:defRPr sz="1000">
                <a:solidFill>
                  <a:srgbClr val="F6F2D2"/>
                </a:solidFill>
              </a:defRPr>
            </a:lvl8pPr>
            <a:lvl9pPr indent="-292100" lvl="8" marL="4114800" rtl="0" algn="l">
              <a:lnSpc>
                <a:spcPct val="115000"/>
              </a:lnSpc>
              <a:spcBef>
                <a:spcPts val="0"/>
              </a:spcBef>
              <a:spcAft>
                <a:spcPts val="0"/>
              </a:spcAft>
              <a:buClr>
                <a:srgbClr val="F6F2D2"/>
              </a:buClr>
              <a:buSzPts val="1000"/>
              <a:buChar char="■"/>
              <a:defRPr sz="1000">
                <a:solidFill>
                  <a:srgbClr val="F6F2D2"/>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0" y="1681050"/>
            <a:ext cx="9144000" cy="178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ctrTitle"/>
          </p:nvPr>
        </p:nvSpPr>
        <p:spPr>
          <a:xfrm>
            <a:off x="311700" y="1957350"/>
            <a:ext cx="8520600" cy="12288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FFFFFF"/>
              </a:buClr>
              <a:buSzPts val="3000"/>
              <a:buNone/>
              <a:defRPr sz="3000">
                <a:solidFill>
                  <a:srgbClr val="FFFFFF"/>
                </a:solidFill>
              </a:defRPr>
            </a:lvl1pPr>
            <a:lvl2pPr lvl="1" rtl="0" algn="ctr">
              <a:lnSpc>
                <a:spcPct val="100000"/>
              </a:lnSpc>
              <a:spcBef>
                <a:spcPts val="0"/>
              </a:spcBef>
              <a:spcAft>
                <a:spcPts val="0"/>
              </a:spcAft>
              <a:buClr>
                <a:srgbClr val="FFFFFF"/>
              </a:buClr>
              <a:buSzPts val="3000"/>
              <a:buNone/>
              <a:defRPr sz="3000">
                <a:solidFill>
                  <a:srgbClr val="FFFFFF"/>
                </a:solidFill>
              </a:defRPr>
            </a:lvl2pPr>
            <a:lvl3pPr lvl="2" rtl="0" algn="ctr">
              <a:lnSpc>
                <a:spcPct val="100000"/>
              </a:lnSpc>
              <a:spcBef>
                <a:spcPts val="0"/>
              </a:spcBef>
              <a:spcAft>
                <a:spcPts val="0"/>
              </a:spcAft>
              <a:buClr>
                <a:srgbClr val="FFFFFF"/>
              </a:buClr>
              <a:buSzPts val="3000"/>
              <a:buNone/>
              <a:defRPr sz="3000">
                <a:solidFill>
                  <a:srgbClr val="FFFFFF"/>
                </a:solidFill>
              </a:defRPr>
            </a:lvl3pPr>
            <a:lvl4pPr lvl="3" rtl="0" algn="ctr">
              <a:lnSpc>
                <a:spcPct val="100000"/>
              </a:lnSpc>
              <a:spcBef>
                <a:spcPts val="0"/>
              </a:spcBef>
              <a:spcAft>
                <a:spcPts val="0"/>
              </a:spcAft>
              <a:buClr>
                <a:srgbClr val="FFFFFF"/>
              </a:buClr>
              <a:buSzPts val="3000"/>
              <a:buNone/>
              <a:defRPr sz="3000">
                <a:solidFill>
                  <a:srgbClr val="FFFFFF"/>
                </a:solidFill>
              </a:defRPr>
            </a:lvl4pPr>
            <a:lvl5pPr lvl="4" rtl="0" algn="ctr">
              <a:lnSpc>
                <a:spcPct val="100000"/>
              </a:lnSpc>
              <a:spcBef>
                <a:spcPts val="0"/>
              </a:spcBef>
              <a:spcAft>
                <a:spcPts val="0"/>
              </a:spcAft>
              <a:buClr>
                <a:srgbClr val="FFFFFF"/>
              </a:buClr>
              <a:buSzPts val="3000"/>
              <a:buNone/>
              <a:defRPr sz="3000">
                <a:solidFill>
                  <a:srgbClr val="FFFFFF"/>
                </a:solidFill>
              </a:defRPr>
            </a:lvl5pPr>
            <a:lvl6pPr lvl="5" rtl="0" algn="ctr">
              <a:lnSpc>
                <a:spcPct val="100000"/>
              </a:lnSpc>
              <a:spcBef>
                <a:spcPts val="0"/>
              </a:spcBef>
              <a:spcAft>
                <a:spcPts val="0"/>
              </a:spcAft>
              <a:buClr>
                <a:srgbClr val="FFFFFF"/>
              </a:buClr>
              <a:buSzPts val="3000"/>
              <a:buNone/>
              <a:defRPr sz="3000">
                <a:solidFill>
                  <a:srgbClr val="FFFFFF"/>
                </a:solidFill>
              </a:defRPr>
            </a:lvl6pPr>
            <a:lvl7pPr lvl="6" rtl="0" algn="ctr">
              <a:lnSpc>
                <a:spcPct val="100000"/>
              </a:lnSpc>
              <a:spcBef>
                <a:spcPts val="0"/>
              </a:spcBef>
              <a:spcAft>
                <a:spcPts val="0"/>
              </a:spcAft>
              <a:buClr>
                <a:srgbClr val="FFFFFF"/>
              </a:buClr>
              <a:buSzPts val="3000"/>
              <a:buNone/>
              <a:defRPr sz="3000">
                <a:solidFill>
                  <a:srgbClr val="FFFFFF"/>
                </a:solidFill>
              </a:defRPr>
            </a:lvl7pPr>
            <a:lvl8pPr lvl="7" rtl="0" algn="ctr">
              <a:lnSpc>
                <a:spcPct val="100000"/>
              </a:lnSpc>
              <a:spcBef>
                <a:spcPts val="0"/>
              </a:spcBef>
              <a:spcAft>
                <a:spcPts val="0"/>
              </a:spcAft>
              <a:buClr>
                <a:srgbClr val="FFFFFF"/>
              </a:buClr>
              <a:buSzPts val="3000"/>
              <a:buNone/>
              <a:defRPr sz="3000">
                <a:solidFill>
                  <a:srgbClr val="FFFFFF"/>
                </a:solidFill>
              </a:defRPr>
            </a:lvl8pPr>
            <a:lvl9pPr lvl="8" rtl="0" algn="ctr">
              <a:lnSpc>
                <a:spcPct val="100000"/>
              </a:lnSpc>
              <a:spcBef>
                <a:spcPts val="0"/>
              </a:spcBef>
              <a:spcAft>
                <a:spcPts val="0"/>
              </a:spcAft>
              <a:buClr>
                <a:srgbClr val="FFFFFF"/>
              </a:buClr>
              <a:buSzPts val="3000"/>
              <a:buNone/>
              <a:defRPr sz="3000">
                <a:solidFill>
                  <a:srgbClr val="FFFFFF"/>
                </a:solidFill>
              </a:defRPr>
            </a:lvl9pPr>
          </a:lstStyle>
          <a:p/>
        </p:txBody>
      </p:sp>
      <p:sp>
        <p:nvSpPr>
          <p:cNvPr id="70" name="Google Shape;70;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bg>
      <p:bgPr>
        <a:solidFill>
          <a:srgbClr val="FFFFFF"/>
        </a:solidFill>
      </p:bgPr>
    </p:bg>
    <p:spTree>
      <p:nvGrpSpPr>
        <p:cNvPr id="71" name="Shape 71"/>
        <p:cNvGrpSpPr/>
        <p:nvPr/>
      </p:nvGrpSpPr>
      <p:grpSpPr>
        <a:xfrm>
          <a:off x="0" y="0"/>
          <a:ext cx="0" cy="0"/>
          <a:chOff x="0" y="0"/>
          <a:chExt cx="0" cy="0"/>
        </a:xfrm>
      </p:grpSpPr>
      <p:sp>
        <p:nvSpPr>
          <p:cNvPr id="72" name="Google Shape;72;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0" y="3692275"/>
            <a:ext cx="9144087" cy="1364606"/>
          </a:xfrm>
          <a:custGeom>
            <a:rect b="b" l="l" r="r" t="t"/>
            <a:pathLst>
              <a:path extrusionOk="0" h="72779" w="472807">
                <a:moveTo>
                  <a:pt x="0" y="72779"/>
                </a:moveTo>
                <a:lnTo>
                  <a:pt x="27992" y="46314"/>
                </a:lnTo>
                <a:lnTo>
                  <a:pt x="46313" y="57511"/>
                </a:lnTo>
                <a:lnTo>
                  <a:pt x="86520" y="0"/>
                </a:lnTo>
                <a:lnTo>
                  <a:pt x="153700" y="62600"/>
                </a:lnTo>
                <a:lnTo>
                  <a:pt x="172022" y="21885"/>
                </a:lnTo>
                <a:lnTo>
                  <a:pt x="202559" y="44278"/>
                </a:lnTo>
                <a:lnTo>
                  <a:pt x="233095" y="27483"/>
                </a:lnTo>
                <a:lnTo>
                  <a:pt x="265159" y="44278"/>
                </a:lnTo>
                <a:lnTo>
                  <a:pt x="304347" y="20358"/>
                </a:lnTo>
                <a:lnTo>
                  <a:pt x="358804" y="45805"/>
                </a:lnTo>
                <a:lnTo>
                  <a:pt x="387814" y="18322"/>
                </a:lnTo>
                <a:lnTo>
                  <a:pt x="430056" y="49877"/>
                </a:lnTo>
                <a:lnTo>
                  <a:pt x="472807" y="16286"/>
                </a:lnTo>
              </a:path>
            </a:pathLst>
          </a:custGeom>
          <a:noFill/>
          <a:ln cap="flat" cmpd="sng" w="9525">
            <a:solidFill>
              <a:srgbClr val="BCBCBC"/>
            </a:solidFill>
            <a:prstDash val="solid"/>
            <a:round/>
            <a:headEnd len="sm" w="sm" type="none"/>
            <a:tailEnd len="sm" w="sm" type="none"/>
          </a:ln>
        </p:spPr>
      </p:sp>
      <p:sp>
        <p:nvSpPr>
          <p:cNvPr id="74" name="Google Shape;74;p16"/>
          <p:cNvSpPr txBox="1"/>
          <p:nvPr>
            <p:ph type="ctrTitle"/>
          </p:nvPr>
        </p:nvSpPr>
        <p:spPr>
          <a:xfrm>
            <a:off x="589350" y="843375"/>
            <a:ext cx="6883800" cy="1658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4200"/>
              <a:buNone/>
              <a:defRPr sz="4200">
                <a:solidFill>
                  <a:srgbClr val="FFFFFF"/>
                </a:solidFill>
              </a:defRPr>
            </a:lvl1pPr>
            <a:lvl2pPr lvl="1" rtl="0" algn="l">
              <a:lnSpc>
                <a:spcPct val="100000"/>
              </a:lnSpc>
              <a:spcBef>
                <a:spcPts val="0"/>
              </a:spcBef>
              <a:spcAft>
                <a:spcPts val="0"/>
              </a:spcAft>
              <a:buClr>
                <a:srgbClr val="FFFFFF"/>
              </a:buClr>
              <a:buSzPts val="4200"/>
              <a:buNone/>
              <a:defRPr sz="4200">
                <a:solidFill>
                  <a:srgbClr val="FFFFFF"/>
                </a:solidFill>
              </a:defRPr>
            </a:lvl2pPr>
            <a:lvl3pPr lvl="2" rtl="0" algn="l">
              <a:lnSpc>
                <a:spcPct val="100000"/>
              </a:lnSpc>
              <a:spcBef>
                <a:spcPts val="0"/>
              </a:spcBef>
              <a:spcAft>
                <a:spcPts val="0"/>
              </a:spcAft>
              <a:buClr>
                <a:srgbClr val="FFFFFF"/>
              </a:buClr>
              <a:buSzPts val="4200"/>
              <a:buNone/>
              <a:defRPr sz="4200">
                <a:solidFill>
                  <a:srgbClr val="FFFFFF"/>
                </a:solidFill>
              </a:defRPr>
            </a:lvl3pPr>
            <a:lvl4pPr lvl="3" rtl="0" algn="l">
              <a:lnSpc>
                <a:spcPct val="100000"/>
              </a:lnSpc>
              <a:spcBef>
                <a:spcPts val="0"/>
              </a:spcBef>
              <a:spcAft>
                <a:spcPts val="0"/>
              </a:spcAft>
              <a:buClr>
                <a:srgbClr val="FFFFFF"/>
              </a:buClr>
              <a:buSzPts val="4200"/>
              <a:buNone/>
              <a:defRPr sz="4200">
                <a:solidFill>
                  <a:srgbClr val="FFFFFF"/>
                </a:solidFill>
              </a:defRPr>
            </a:lvl4pPr>
            <a:lvl5pPr lvl="4" rtl="0" algn="l">
              <a:lnSpc>
                <a:spcPct val="100000"/>
              </a:lnSpc>
              <a:spcBef>
                <a:spcPts val="0"/>
              </a:spcBef>
              <a:spcAft>
                <a:spcPts val="0"/>
              </a:spcAft>
              <a:buClr>
                <a:srgbClr val="FFFFFF"/>
              </a:buClr>
              <a:buSzPts val="4200"/>
              <a:buNone/>
              <a:defRPr sz="4200">
                <a:solidFill>
                  <a:srgbClr val="FFFFFF"/>
                </a:solidFill>
              </a:defRPr>
            </a:lvl5pPr>
            <a:lvl6pPr lvl="5" rtl="0" algn="l">
              <a:lnSpc>
                <a:spcPct val="100000"/>
              </a:lnSpc>
              <a:spcBef>
                <a:spcPts val="0"/>
              </a:spcBef>
              <a:spcAft>
                <a:spcPts val="0"/>
              </a:spcAft>
              <a:buClr>
                <a:srgbClr val="FFFFFF"/>
              </a:buClr>
              <a:buSzPts val="4200"/>
              <a:buNone/>
              <a:defRPr sz="4200">
                <a:solidFill>
                  <a:srgbClr val="FFFFFF"/>
                </a:solidFill>
              </a:defRPr>
            </a:lvl6pPr>
            <a:lvl7pPr lvl="6" rtl="0" algn="l">
              <a:lnSpc>
                <a:spcPct val="100000"/>
              </a:lnSpc>
              <a:spcBef>
                <a:spcPts val="0"/>
              </a:spcBef>
              <a:spcAft>
                <a:spcPts val="0"/>
              </a:spcAft>
              <a:buClr>
                <a:srgbClr val="FFFFFF"/>
              </a:buClr>
              <a:buSzPts val="4200"/>
              <a:buNone/>
              <a:defRPr sz="4200">
                <a:solidFill>
                  <a:srgbClr val="FFFFFF"/>
                </a:solidFill>
              </a:defRPr>
            </a:lvl7pPr>
            <a:lvl8pPr lvl="7" rtl="0" algn="l">
              <a:lnSpc>
                <a:spcPct val="100000"/>
              </a:lnSpc>
              <a:spcBef>
                <a:spcPts val="0"/>
              </a:spcBef>
              <a:spcAft>
                <a:spcPts val="0"/>
              </a:spcAft>
              <a:buClr>
                <a:srgbClr val="FFFFFF"/>
              </a:buClr>
              <a:buSzPts val="4200"/>
              <a:buNone/>
              <a:defRPr sz="4200">
                <a:solidFill>
                  <a:srgbClr val="FFFFFF"/>
                </a:solidFill>
              </a:defRPr>
            </a:lvl8pPr>
            <a:lvl9pPr lvl="8" rtl="0" algn="l">
              <a:lnSpc>
                <a:spcPct val="100000"/>
              </a:lnSpc>
              <a:spcBef>
                <a:spcPts val="0"/>
              </a:spcBef>
              <a:spcAft>
                <a:spcPts val="0"/>
              </a:spcAft>
              <a:buClr>
                <a:srgbClr val="FFFFFF"/>
              </a:buClr>
              <a:buSzPts val="4200"/>
              <a:buNone/>
              <a:defRPr sz="4200">
                <a:solidFill>
                  <a:srgbClr val="FFFFFF"/>
                </a:solidFill>
              </a:defRPr>
            </a:lvl9pPr>
          </a:lstStyle>
          <a:p/>
        </p:txBody>
      </p:sp>
      <p:sp>
        <p:nvSpPr>
          <p:cNvPr id="75" name="Google Shape;75;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bg>
      <p:bgPr>
        <a:solidFill>
          <a:srgbClr val="FFFFFF"/>
        </a:solidFill>
      </p:bgPr>
    </p:bg>
    <p:spTree>
      <p:nvGrpSpPr>
        <p:cNvPr id="76" name="Shape 76"/>
        <p:cNvGrpSpPr/>
        <p:nvPr/>
      </p:nvGrpSpPr>
      <p:grpSpPr>
        <a:xfrm>
          <a:off x="0" y="0"/>
          <a:ext cx="0" cy="0"/>
          <a:chOff x="0" y="0"/>
          <a:chExt cx="0" cy="0"/>
        </a:xfrm>
      </p:grpSpPr>
      <p:sp>
        <p:nvSpPr>
          <p:cNvPr id="77" name="Google Shape;77;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type="title"/>
          </p:nvPr>
        </p:nvSpPr>
        <p:spPr>
          <a:xfrm>
            <a:off x="3019425" y="1662150"/>
            <a:ext cx="3105300" cy="18192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None/>
              <a:defRPr b="1" sz="4000">
                <a:solidFill>
                  <a:schemeClr val="lt1"/>
                </a:solidFill>
              </a:defRPr>
            </a:lvl1pPr>
            <a:lvl2pPr lvl="1" rtl="0" algn="ctr">
              <a:lnSpc>
                <a:spcPct val="100000"/>
              </a:lnSpc>
              <a:spcBef>
                <a:spcPts val="0"/>
              </a:spcBef>
              <a:spcAft>
                <a:spcPts val="0"/>
              </a:spcAft>
              <a:buNone/>
              <a:defRPr b="1" sz="2800">
                <a:solidFill>
                  <a:schemeClr val="lt1"/>
                </a:solidFill>
              </a:defRPr>
            </a:lvl2pPr>
            <a:lvl3pPr lvl="2" rtl="0" algn="ctr">
              <a:lnSpc>
                <a:spcPct val="100000"/>
              </a:lnSpc>
              <a:spcBef>
                <a:spcPts val="0"/>
              </a:spcBef>
              <a:spcAft>
                <a:spcPts val="0"/>
              </a:spcAft>
              <a:buNone/>
              <a:defRPr b="1" sz="2800">
                <a:solidFill>
                  <a:schemeClr val="lt1"/>
                </a:solidFill>
              </a:defRPr>
            </a:lvl3pPr>
            <a:lvl4pPr lvl="3" rtl="0" algn="ctr">
              <a:lnSpc>
                <a:spcPct val="100000"/>
              </a:lnSpc>
              <a:spcBef>
                <a:spcPts val="0"/>
              </a:spcBef>
              <a:spcAft>
                <a:spcPts val="0"/>
              </a:spcAft>
              <a:buNone/>
              <a:defRPr b="1" sz="2800">
                <a:solidFill>
                  <a:schemeClr val="lt1"/>
                </a:solidFill>
              </a:defRPr>
            </a:lvl4pPr>
            <a:lvl5pPr lvl="4" rtl="0" algn="ctr">
              <a:lnSpc>
                <a:spcPct val="100000"/>
              </a:lnSpc>
              <a:spcBef>
                <a:spcPts val="0"/>
              </a:spcBef>
              <a:spcAft>
                <a:spcPts val="0"/>
              </a:spcAft>
              <a:buNone/>
              <a:defRPr b="1" sz="2800">
                <a:solidFill>
                  <a:schemeClr val="lt1"/>
                </a:solidFill>
              </a:defRPr>
            </a:lvl5pPr>
            <a:lvl6pPr lvl="5" rtl="0" algn="ctr">
              <a:lnSpc>
                <a:spcPct val="100000"/>
              </a:lnSpc>
              <a:spcBef>
                <a:spcPts val="0"/>
              </a:spcBef>
              <a:spcAft>
                <a:spcPts val="0"/>
              </a:spcAft>
              <a:buNone/>
              <a:defRPr b="1" sz="2800">
                <a:solidFill>
                  <a:schemeClr val="lt1"/>
                </a:solidFill>
              </a:defRPr>
            </a:lvl6pPr>
            <a:lvl7pPr lvl="6" rtl="0" algn="ctr">
              <a:lnSpc>
                <a:spcPct val="100000"/>
              </a:lnSpc>
              <a:spcBef>
                <a:spcPts val="0"/>
              </a:spcBef>
              <a:spcAft>
                <a:spcPts val="0"/>
              </a:spcAft>
              <a:buNone/>
              <a:defRPr b="1" sz="2800">
                <a:solidFill>
                  <a:schemeClr val="lt1"/>
                </a:solidFill>
              </a:defRPr>
            </a:lvl7pPr>
            <a:lvl8pPr lvl="7" rtl="0" algn="ctr">
              <a:lnSpc>
                <a:spcPct val="100000"/>
              </a:lnSpc>
              <a:spcBef>
                <a:spcPts val="0"/>
              </a:spcBef>
              <a:spcAft>
                <a:spcPts val="0"/>
              </a:spcAft>
              <a:buNone/>
              <a:defRPr b="1" sz="2800">
                <a:solidFill>
                  <a:schemeClr val="lt1"/>
                </a:solidFill>
              </a:defRPr>
            </a:lvl8pPr>
            <a:lvl9pPr lvl="8" rtl="0" algn="ctr">
              <a:lnSpc>
                <a:spcPct val="100000"/>
              </a:lnSpc>
              <a:spcBef>
                <a:spcPts val="0"/>
              </a:spcBef>
              <a:spcAft>
                <a:spcPts val="0"/>
              </a:spcAft>
              <a:buNone/>
              <a:defRPr b="1" sz="2800">
                <a:solidFill>
                  <a:schemeClr val="lt1"/>
                </a:solidFill>
              </a:defRPr>
            </a:lvl9pPr>
          </a:lstStyle>
          <a:p/>
        </p:txBody>
      </p:sp>
      <p:sp>
        <p:nvSpPr>
          <p:cNvPr id="81" name="Google Shape;81;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8">
    <p:spTree>
      <p:nvGrpSpPr>
        <p:cNvPr id="82" name="Shape 82"/>
        <p:cNvGrpSpPr/>
        <p:nvPr/>
      </p:nvGrpSpPr>
      <p:grpSpPr>
        <a:xfrm>
          <a:off x="0" y="0"/>
          <a:ext cx="0" cy="0"/>
          <a:chOff x="0" y="0"/>
          <a:chExt cx="0" cy="0"/>
        </a:xfrm>
      </p:grpSpPr>
      <p:sp>
        <p:nvSpPr>
          <p:cNvPr id="83" name="Google Shape;83;p18"/>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552075" y="619500"/>
            <a:ext cx="2910900" cy="3904500"/>
          </a:xfrm>
          <a:prstGeom prst="rect">
            <a:avLst/>
          </a:prstGeom>
          <a:noFill/>
          <a:ln cap="flat" cmpd="sng" w="152400">
            <a:solidFill>
              <a:srgbClr val="37474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type="title"/>
          </p:nvPr>
        </p:nvSpPr>
        <p:spPr>
          <a:xfrm>
            <a:off x="896275" y="988800"/>
            <a:ext cx="6367800" cy="3165900"/>
          </a:xfrm>
          <a:prstGeom prst="rect">
            <a:avLst/>
          </a:prstGeom>
          <a:noFill/>
        </p:spPr>
        <p:txBody>
          <a:bodyPr anchorCtr="0" anchor="ctr" bIns="91425" lIns="91425" spcFirstLastPara="1" rIns="91425" wrap="square" tIns="91425">
            <a:normAutofit/>
          </a:bodyPr>
          <a:lstStyle>
            <a:lvl1pPr lvl="0" rtl="0" algn="l">
              <a:lnSpc>
                <a:spcPct val="100000"/>
              </a:lnSpc>
              <a:spcBef>
                <a:spcPts val="0"/>
              </a:spcBef>
              <a:spcAft>
                <a:spcPts val="0"/>
              </a:spcAft>
              <a:buClr>
                <a:srgbClr val="FFFFFF"/>
              </a:buClr>
              <a:buSzPts val="4200"/>
              <a:buNone/>
              <a:defRPr sz="4200">
                <a:solidFill>
                  <a:srgbClr val="FFFFFF"/>
                </a:solidFill>
              </a:defRPr>
            </a:lvl1pPr>
            <a:lvl2pPr lvl="1" rtl="0" algn="l">
              <a:lnSpc>
                <a:spcPct val="100000"/>
              </a:lnSpc>
              <a:spcBef>
                <a:spcPts val="0"/>
              </a:spcBef>
              <a:spcAft>
                <a:spcPts val="0"/>
              </a:spcAft>
              <a:buClr>
                <a:srgbClr val="FFFFFF"/>
              </a:buClr>
              <a:buSzPts val="4200"/>
              <a:buNone/>
              <a:defRPr sz="4200">
                <a:solidFill>
                  <a:srgbClr val="FFFFFF"/>
                </a:solidFill>
              </a:defRPr>
            </a:lvl2pPr>
            <a:lvl3pPr lvl="2" rtl="0" algn="l">
              <a:lnSpc>
                <a:spcPct val="100000"/>
              </a:lnSpc>
              <a:spcBef>
                <a:spcPts val="0"/>
              </a:spcBef>
              <a:spcAft>
                <a:spcPts val="0"/>
              </a:spcAft>
              <a:buClr>
                <a:srgbClr val="FFFFFF"/>
              </a:buClr>
              <a:buSzPts val="4200"/>
              <a:buNone/>
              <a:defRPr sz="4200">
                <a:solidFill>
                  <a:srgbClr val="FFFFFF"/>
                </a:solidFill>
              </a:defRPr>
            </a:lvl3pPr>
            <a:lvl4pPr lvl="3" rtl="0" algn="l">
              <a:lnSpc>
                <a:spcPct val="100000"/>
              </a:lnSpc>
              <a:spcBef>
                <a:spcPts val="0"/>
              </a:spcBef>
              <a:spcAft>
                <a:spcPts val="0"/>
              </a:spcAft>
              <a:buClr>
                <a:srgbClr val="FFFFFF"/>
              </a:buClr>
              <a:buSzPts val="4200"/>
              <a:buNone/>
              <a:defRPr sz="4200">
                <a:solidFill>
                  <a:srgbClr val="FFFFFF"/>
                </a:solidFill>
              </a:defRPr>
            </a:lvl4pPr>
            <a:lvl5pPr lvl="4" rtl="0" algn="l">
              <a:lnSpc>
                <a:spcPct val="100000"/>
              </a:lnSpc>
              <a:spcBef>
                <a:spcPts val="0"/>
              </a:spcBef>
              <a:spcAft>
                <a:spcPts val="0"/>
              </a:spcAft>
              <a:buClr>
                <a:srgbClr val="FFFFFF"/>
              </a:buClr>
              <a:buSzPts val="4200"/>
              <a:buNone/>
              <a:defRPr sz="4200">
                <a:solidFill>
                  <a:srgbClr val="FFFFFF"/>
                </a:solidFill>
              </a:defRPr>
            </a:lvl5pPr>
            <a:lvl6pPr lvl="5" rtl="0" algn="l">
              <a:lnSpc>
                <a:spcPct val="100000"/>
              </a:lnSpc>
              <a:spcBef>
                <a:spcPts val="0"/>
              </a:spcBef>
              <a:spcAft>
                <a:spcPts val="0"/>
              </a:spcAft>
              <a:buClr>
                <a:srgbClr val="FFFFFF"/>
              </a:buClr>
              <a:buSzPts val="4200"/>
              <a:buNone/>
              <a:defRPr sz="4200">
                <a:solidFill>
                  <a:srgbClr val="FFFFFF"/>
                </a:solidFill>
              </a:defRPr>
            </a:lvl6pPr>
            <a:lvl7pPr lvl="6" rtl="0" algn="l">
              <a:lnSpc>
                <a:spcPct val="100000"/>
              </a:lnSpc>
              <a:spcBef>
                <a:spcPts val="0"/>
              </a:spcBef>
              <a:spcAft>
                <a:spcPts val="0"/>
              </a:spcAft>
              <a:buClr>
                <a:srgbClr val="FFFFFF"/>
              </a:buClr>
              <a:buSzPts val="4200"/>
              <a:buNone/>
              <a:defRPr sz="4200">
                <a:solidFill>
                  <a:srgbClr val="FFFFFF"/>
                </a:solidFill>
              </a:defRPr>
            </a:lvl7pPr>
            <a:lvl8pPr lvl="7" rtl="0" algn="l">
              <a:lnSpc>
                <a:spcPct val="100000"/>
              </a:lnSpc>
              <a:spcBef>
                <a:spcPts val="0"/>
              </a:spcBef>
              <a:spcAft>
                <a:spcPts val="0"/>
              </a:spcAft>
              <a:buClr>
                <a:srgbClr val="FFFFFF"/>
              </a:buClr>
              <a:buSzPts val="4200"/>
              <a:buNone/>
              <a:defRPr sz="4200">
                <a:solidFill>
                  <a:srgbClr val="FFFFFF"/>
                </a:solidFill>
              </a:defRPr>
            </a:lvl8pPr>
            <a:lvl9pPr lvl="8" rtl="0" algn="l">
              <a:lnSpc>
                <a:spcPct val="100000"/>
              </a:lnSpc>
              <a:spcBef>
                <a:spcPts val="0"/>
              </a:spcBef>
              <a:spcAft>
                <a:spcPts val="0"/>
              </a:spcAft>
              <a:buClr>
                <a:srgbClr val="FFFFFF"/>
              </a:buClr>
              <a:buSzPts val="4200"/>
              <a:buNone/>
              <a:defRPr sz="4200">
                <a:solidFill>
                  <a:srgbClr val="FFFFFF"/>
                </a:solidFill>
              </a:defRPr>
            </a:lvl9pPr>
          </a:lstStyle>
          <a:p/>
        </p:txBody>
      </p:sp>
      <p:sp>
        <p:nvSpPr>
          <p:cNvPr id="86" name="Google Shape;86;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9">
    <p:bg>
      <p:bgPr>
        <a:solidFill>
          <a:srgbClr val="FFFFFF"/>
        </a:solidFill>
      </p:bgPr>
    </p:bg>
    <p:spTree>
      <p:nvGrpSpPr>
        <p:cNvPr id="87" name="Shape 87"/>
        <p:cNvGrpSpPr/>
        <p:nvPr/>
      </p:nvGrpSpPr>
      <p:grpSpPr>
        <a:xfrm>
          <a:off x="0" y="0"/>
          <a:ext cx="0" cy="0"/>
          <a:chOff x="0" y="0"/>
          <a:chExt cx="0" cy="0"/>
        </a:xfrm>
      </p:grpSpPr>
      <p:sp>
        <p:nvSpPr>
          <p:cNvPr id="88" name="Google Shape;88;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p:nvPr/>
        </p:nvSpPr>
        <p:spPr>
          <a:xfrm>
            <a:off x="-25" y="0"/>
            <a:ext cx="9144000" cy="174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rot="10800000">
            <a:off x="3991228" y="0"/>
            <a:ext cx="1727100" cy="1741500"/>
          </a:xfrm>
          <a:prstGeom prst="flowChartDelay">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rot="10800000">
            <a:off x="4431837" y="0"/>
            <a:ext cx="1727100" cy="1741500"/>
          </a:xfrm>
          <a:prstGeom prst="flowChartDelay">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rot="10800000">
            <a:off x="4856511" y="0"/>
            <a:ext cx="1727100" cy="1741500"/>
          </a:xfrm>
          <a:prstGeom prst="flowChartDelay">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324475" y="148225"/>
            <a:ext cx="3559500" cy="1373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800">
                <a:solidFill>
                  <a:schemeClr val="lt1"/>
                </a:solidFill>
              </a:defRPr>
            </a:lvl1pPr>
            <a:lvl2pPr lvl="1" algn="l">
              <a:lnSpc>
                <a:spcPct val="100000"/>
              </a:lnSpc>
              <a:spcBef>
                <a:spcPts val="0"/>
              </a:spcBef>
              <a:spcAft>
                <a:spcPts val="0"/>
              </a:spcAft>
              <a:buNone/>
              <a:defRPr b="1" sz="2800">
                <a:solidFill>
                  <a:schemeClr val="lt1"/>
                </a:solidFill>
              </a:defRPr>
            </a:lvl2pPr>
            <a:lvl3pPr lvl="2" algn="l">
              <a:lnSpc>
                <a:spcPct val="100000"/>
              </a:lnSpc>
              <a:spcBef>
                <a:spcPts val="0"/>
              </a:spcBef>
              <a:spcAft>
                <a:spcPts val="0"/>
              </a:spcAft>
              <a:buNone/>
              <a:defRPr b="1" sz="2800">
                <a:solidFill>
                  <a:schemeClr val="lt1"/>
                </a:solidFill>
              </a:defRPr>
            </a:lvl3pPr>
            <a:lvl4pPr lvl="3" algn="l">
              <a:lnSpc>
                <a:spcPct val="100000"/>
              </a:lnSpc>
              <a:spcBef>
                <a:spcPts val="0"/>
              </a:spcBef>
              <a:spcAft>
                <a:spcPts val="0"/>
              </a:spcAft>
              <a:buNone/>
              <a:defRPr b="1" sz="2800">
                <a:solidFill>
                  <a:schemeClr val="lt1"/>
                </a:solidFill>
              </a:defRPr>
            </a:lvl4pPr>
            <a:lvl5pPr lvl="4" algn="l">
              <a:lnSpc>
                <a:spcPct val="100000"/>
              </a:lnSpc>
              <a:spcBef>
                <a:spcPts val="0"/>
              </a:spcBef>
              <a:spcAft>
                <a:spcPts val="0"/>
              </a:spcAft>
              <a:buNone/>
              <a:defRPr b="1" sz="2800">
                <a:solidFill>
                  <a:schemeClr val="lt1"/>
                </a:solidFill>
              </a:defRPr>
            </a:lvl5pPr>
            <a:lvl6pPr lvl="5" algn="l">
              <a:lnSpc>
                <a:spcPct val="100000"/>
              </a:lnSpc>
              <a:spcBef>
                <a:spcPts val="0"/>
              </a:spcBef>
              <a:spcAft>
                <a:spcPts val="0"/>
              </a:spcAft>
              <a:buNone/>
              <a:defRPr b="1" sz="2800">
                <a:solidFill>
                  <a:schemeClr val="lt1"/>
                </a:solidFill>
              </a:defRPr>
            </a:lvl6pPr>
            <a:lvl7pPr lvl="6" algn="l">
              <a:lnSpc>
                <a:spcPct val="100000"/>
              </a:lnSpc>
              <a:spcBef>
                <a:spcPts val="0"/>
              </a:spcBef>
              <a:spcAft>
                <a:spcPts val="0"/>
              </a:spcAft>
              <a:buNone/>
              <a:defRPr b="1" sz="2800">
                <a:solidFill>
                  <a:schemeClr val="lt1"/>
                </a:solidFill>
              </a:defRPr>
            </a:lvl7pPr>
            <a:lvl8pPr lvl="7" algn="l">
              <a:lnSpc>
                <a:spcPct val="100000"/>
              </a:lnSpc>
              <a:spcBef>
                <a:spcPts val="0"/>
              </a:spcBef>
              <a:spcAft>
                <a:spcPts val="0"/>
              </a:spcAft>
              <a:buNone/>
              <a:defRPr b="1" sz="2800">
                <a:solidFill>
                  <a:schemeClr val="lt1"/>
                </a:solidFill>
              </a:defRPr>
            </a:lvl8pPr>
            <a:lvl9pPr lvl="8" algn="l">
              <a:lnSpc>
                <a:spcPct val="100000"/>
              </a:lnSpc>
              <a:spcBef>
                <a:spcPts val="0"/>
              </a:spcBef>
              <a:spcAft>
                <a:spcPts val="0"/>
              </a:spcAft>
              <a:buNone/>
              <a:defRPr b="1" sz="2800">
                <a:solidFill>
                  <a:schemeClr val="lt1"/>
                </a:solidFill>
              </a:defRPr>
            </a:lvl9pPr>
          </a:lstStyle>
          <a:p/>
        </p:txBody>
      </p:sp>
      <p:sp>
        <p:nvSpPr>
          <p:cNvPr id="98" name="Google Shape;98;p19"/>
          <p:cNvSpPr txBox="1"/>
          <p:nvPr>
            <p:ph idx="1" type="body"/>
          </p:nvPr>
        </p:nvSpPr>
        <p:spPr>
          <a:xfrm>
            <a:off x="324475" y="1920450"/>
            <a:ext cx="8494800" cy="27042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99" name="Google Shape;99;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2">
    <p:bg>
      <p:bgPr>
        <a:solidFill>
          <a:srgbClr val="FFFFFF"/>
        </a:solidFill>
      </p:bgPr>
    </p:bg>
    <p:spTree>
      <p:nvGrpSpPr>
        <p:cNvPr id="100" name="Shape 100"/>
        <p:cNvGrpSpPr/>
        <p:nvPr/>
      </p:nvGrpSpPr>
      <p:grpSpPr>
        <a:xfrm>
          <a:off x="0" y="0"/>
          <a:ext cx="0" cy="0"/>
          <a:chOff x="0" y="0"/>
          <a:chExt cx="0" cy="0"/>
        </a:xfrm>
      </p:grpSpPr>
      <p:sp>
        <p:nvSpPr>
          <p:cNvPr id="101" name="Google Shape;101;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20"/>
          <p:cNvGrpSpPr/>
          <p:nvPr/>
        </p:nvGrpSpPr>
        <p:grpSpPr>
          <a:xfrm>
            <a:off x="2105247" y="1"/>
            <a:ext cx="7038765" cy="5138761"/>
            <a:chOff x="3388636" y="43347"/>
            <a:chExt cx="5755327" cy="4201767"/>
          </a:xfrm>
        </p:grpSpPr>
        <p:sp>
          <p:nvSpPr>
            <p:cNvPr id="103" name="Google Shape;103;p20"/>
            <p:cNvSpPr/>
            <p:nvPr/>
          </p:nvSpPr>
          <p:spPr>
            <a:xfrm>
              <a:off x="3837147"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4285658"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473416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518268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5631192"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a:off x="607970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6528215"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6976726"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742522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7873740"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832225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877076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3837147"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4285658"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473416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518268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5631192"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607970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6528215"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6976726"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742522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7873740"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832225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877076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837147"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285658"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473416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518268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5631192"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607970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528215"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6976726"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742522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873740"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832225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877076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338863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3837147"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4285658"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473416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518268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631192"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07970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6528215"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697672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742522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7873740"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832225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877076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38863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3837147"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4285658"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4734169" y="4336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18268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5631192"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07970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528215"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97672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7425229"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7873740"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832225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877076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3837147"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4285658"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473416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518268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5631192"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607970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6528215"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6976726"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742522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7873740"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32225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77076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837147"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4285658"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473416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518268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5631192"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607970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6528215"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6976726"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42522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873740"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832225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877076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3837147"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285658"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73416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518268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5631192"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607970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528215"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6976726"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42522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7873740"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832225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877076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837147"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4285658"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473416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18268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5631192"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607970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6528215"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976726"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42522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7873740"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832225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877076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3837147"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285658"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73416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518268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5631192"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607970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6528215"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6976726"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742522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7873740"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832225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877076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0"/>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
          <p:cNvSpPr/>
          <p:nvPr/>
        </p:nvSpPr>
        <p:spPr>
          <a:xfrm>
            <a:off x="685175" y="2731725"/>
            <a:ext cx="61200" cy="145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ph type="ctrTitle"/>
          </p:nvPr>
        </p:nvSpPr>
        <p:spPr>
          <a:xfrm>
            <a:off x="992425" y="2536400"/>
            <a:ext cx="3136800" cy="18849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229" name="Google Shape;229;p20"/>
          <p:cNvSpPr txBox="1"/>
          <p:nvPr>
            <p:ph idx="12" type="sldNum"/>
          </p:nvPr>
        </p:nvSpPr>
        <p:spPr>
          <a:xfrm>
            <a:off x="8472458" y="4706554"/>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3">
    <p:bg>
      <p:bgPr>
        <a:solidFill>
          <a:srgbClr val="FFFFFF"/>
        </a:solidFill>
      </p:bgPr>
    </p:bg>
    <p:spTree>
      <p:nvGrpSpPr>
        <p:cNvPr id="230" name="Shape 230"/>
        <p:cNvGrpSpPr/>
        <p:nvPr/>
      </p:nvGrpSpPr>
      <p:grpSpPr>
        <a:xfrm>
          <a:off x="0" y="0"/>
          <a:ext cx="0" cy="0"/>
          <a:chOff x="0" y="0"/>
          <a:chExt cx="0" cy="0"/>
        </a:xfrm>
      </p:grpSpPr>
      <p:sp>
        <p:nvSpPr>
          <p:cNvPr id="231" name="Google Shape;231;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188400" y="188400"/>
            <a:ext cx="8767200" cy="476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282600" y="282600"/>
            <a:ext cx="8578800" cy="457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1"/>
          <p:cNvCxnSpPr/>
          <p:nvPr/>
        </p:nvCxnSpPr>
        <p:spPr>
          <a:xfrm>
            <a:off x="282600" y="4607275"/>
            <a:ext cx="423000" cy="0"/>
          </a:xfrm>
          <a:prstGeom prst="straightConnector1">
            <a:avLst/>
          </a:prstGeom>
          <a:noFill/>
          <a:ln cap="flat" cmpd="sng" w="19050">
            <a:solidFill>
              <a:schemeClr val="lt1"/>
            </a:solidFill>
            <a:prstDash val="solid"/>
            <a:round/>
            <a:headEnd len="sm" w="sm" type="none"/>
            <a:tailEnd len="sm" w="sm" type="none"/>
          </a:ln>
        </p:spPr>
      </p:cxnSp>
      <p:cxnSp>
        <p:nvCxnSpPr>
          <p:cNvPr id="235" name="Google Shape;235;p21"/>
          <p:cNvCxnSpPr/>
          <p:nvPr/>
        </p:nvCxnSpPr>
        <p:spPr>
          <a:xfrm>
            <a:off x="8438400" y="536225"/>
            <a:ext cx="423000" cy="0"/>
          </a:xfrm>
          <a:prstGeom prst="straightConnector1">
            <a:avLst/>
          </a:prstGeom>
          <a:noFill/>
          <a:ln cap="flat" cmpd="sng" w="19050">
            <a:solidFill>
              <a:schemeClr val="lt1"/>
            </a:solidFill>
            <a:prstDash val="solid"/>
            <a:round/>
            <a:headEnd len="sm" w="sm" type="none"/>
            <a:tailEnd len="sm" w="sm" type="none"/>
          </a:ln>
        </p:spPr>
      </p:cxnSp>
      <p:sp>
        <p:nvSpPr>
          <p:cNvPr id="236" name="Google Shape;236;p21"/>
          <p:cNvSpPr txBox="1"/>
          <p:nvPr>
            <p:ph type="title"/>
          </p:nvPr>
        </p:nvSpPr>
        <p:spPr>
          <a:xfrm>
            <a:off x="1960500" y="1897200"/>
            <a:ext cx="5223000" cy="9807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None/>
              <a:defRPr b="1" sz="2400">
                <a:solidFill>
                  <a:schemeClr val="lt1"/>
                </a:solidFill>
              </a:defRPr>
            </a:lvl1pPr>
            <a:lvl2pPr lvl="1" algn="ctr">
              <a:lnSpc>
                <a:spcPct val="100000"/>
              </a:lnSpc>
              <a:spcBef>
                <a:spcPts val="0"/>
              </a:spcBef>
              <a:spcAft>
                <a:spcPts val="0"/>
              </a:spcAft>
              <a:buNone/>
              <a:defRPr b="1" sz="2400">
                <a:solidFill>
                  <a:schemeClr val="lt1"/>
                </a:solidFill>
              </a:defRPr>
            </a:lvl2pPr>
            <a:lvl3pPr lvl="2" algn="ctr">
              <a:lnSpc>
                <a:spcPct val="100000"/>
              </a:lnSpc>
              <a:spcBef>
                <a:spcPts val="0"/>
              </a:spcBef>
              <a:spcAft>
                <a:spcPts val="0"/>
              </a:spcAft>
              <a:buNone/>
              <a:defRPr b="1" sz="2400">
                <a:solidFill>
                  <a:schemeClr val="lt1"/>
                </a:solidFill>
              </a:defRPr>
            </a:lvl3pPr>
            <a:lvl4pPr lvl="3" algn="ctr">
              <a:lnSpc>
                <a:spcPct val="100000"/>
              </a:lnSpc>
              <a:spcBef>
                <a:spcPts val="0"/>
              </a:spcBef>
              <a:spcAft>
                <a:spcPts val="0"/>
              </a:spcAft>
              <a:buNone/>
              <a:defRPr b="1" sz="2400">
                <a:solidFill>
                  <a:schemeClr val="lt1"/>
                </a:solidFill>
              </a:defRPr>
            </a:lvl4pPr>
            <a:lvl5pPr lvl="4" algn="ctr">
              <a:lnSpc>
                <a:spcPct val="100000"/>
              </a:lnSpc>
              <a:spcBef>
                <a:spcPts val="0"/>
              </a:spcBef>
              <a:spcAft>
                <a:spcPts val="0"/>
              </a:spcAft>
              <a:buNone/>
              <a:defRPr b="1" sz="2400">
                <a:solidFill>
                  <a:schemeClr val="lt1"/>
                </a:solidFill>
              </a:defRPr>
            </a:lvl5pPr>
            <a:lvl6pPr lvl="5" algn="ctr">
              <a:lnSpc>
                <a:spcPct val="100000"/>
              </a:lnSpc>
              <a:spcBef>
                <a:spcPts val="0"/>
              </a:spcBef>
              <a:spcAft>
                <a:spcPts val="0"/>
              </a:spcAft>
              <a:buNone/>
              <a:defRPr b="1" sz="2400">
                <a:solidFill>
                  <a:schemeClr val="lt1"/>
                </a:solidFill>
              </a:defRPr>
            </a:lvl6pPr>
            <a:lvl7pPr lvl="6" algn="ctr">
              <a:lnSpc>
                <a:spcPct val="100000"/>
              </a:lnSpc>
              <a:spcBef>
                <a:spcPts val="0"/>
              </a:spcBef>
              <a:spcAft>
                <a:spcPts val="0"/>
              </a:spcAft>
              <a:buNone/>
              <a:defRPr b="1" sz="2400">
                <a:solidFill>
                  <a:schemeClr val="lt1"/>
                </a:solidFill>
              </a:defRPr>
            </a:lvl7pPr>
            <a:lvl8pPr lvl="7" algn="ctr">
              <a:lnSpc>
                <a:spcPct val="100000"/>
              </a:lnSpc>
              <a:spcBef>
                <a:spcPts val="0"/>
              </a:spcBef>
              <a:spcAft>
                <a:spcPts val="0"/>
              </a:spcAft>
              <a:buNone/>
              <a:defRPr b="1" sz="2400">
                <a:solidFill>
                  <a:schemeClr val="lt1"/>
                </a:solidFill>
              </a:defRPr>
            </a:lvl8pPr>
            <a:lvl9pPr lvl="8" algn="ctr">
              <a:lnSpc>
                <a:spcPct val="100000"/>
              </a:lnSpc>
              <a:spcBef>
                <a:spcPts val="0"/>
              </a:spcBef>
              <a:spcAft>
                <a:spcPts val="0"/>
              </a:spcAft>
              <a:buNone/>
              <a:defRPr b="1" sz="2400">
                <a:solidFill>
                  <a:schemeClr val="lt1"/>
                </a:solidFill>
              </a:defRPr>
            </a:lvl9pPr>
          </a:lstStyle>
          <a:p/>
        </p:txBody>
      </p:sp>
      <p:sp>
        <p:nvSpPr>
          <p:cNvPr id="237" name="Google Shape;237;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14">
    <p:bg>
      <p:bgPr>
        <a:solidFill>
          <a:srgbClr val="FFFFFF"/>
        </a:solidFill>
      </p:bgPr>
    </p:bg>
    <p:spTree>
      <p:nvGrpSpPr>
        <p:cNvPr id="238" name="Shape 238"/>
        <p:cNvGrpSpPr/>
        <p:nvPr/>
      </p:nvGrpSpPr>
      <p:grpSpPr>
        <a:xfrm>
          <a:off x="0" y="0"/>
          <a:ext cx="0" cy="0"/>
          <a:chOff x="0" y="0"/>
          <a:chExt cx="0" cy="0"/>
        </a:xfrm>
      </p:grpSpPr>
      <p:sp>
        <p:nvSpPr>
          <p:cNvPr id="239" name="Google Shape;239;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188400" y="188400"/>
            <a:ext cx="8767200" cy="476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22"/>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243" name="Google Shape;243;p22"/>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244" name="Google Shape;244;p22"/>
          <p:cNvSpPr txBox="1"/>
          <p:nvPr>
            <p:ph type="title"/>
          </p:nvPr>
        </p:nvSpPr>
        <p:spPr>
          <a:xfrm>
            <a:off x="1960500" y="1302475"/>
            <a:ext cx="5223000" cy="9786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None/>
              <a:defRPr b="1" sz="2400">
                <a:solidFill>
                  <a:schemeClr val="lt1"/>
                </a:solidFill>
              </a:defRPr>
            </a:lvl1pPr>
            <a:lvl2pPr lvl="1" algn="l">
              <a:lnSpc>
                <a:spcPct val="100000"/>
              </a:lnSpc>
              <a:spcBef>
                <a:spcPts val="0"/>
              </a:spcBef>
              <a:spcAft>
                <a:spcPts val="0"/>
              </a:spcAft>
              <a:buNone/>
              <a:defRPr b="1" sz="2400">
                <a:solidFill>
                  <a:schemeClr val="lt1"/>
                </a:solidFill>
              </a:defRPr>
            </a:lvl2pPr>
            <a:lvl3pPr lvl="2" algn="l">
              <a:lnSpc>
                <a:spcPct val="100000"/>
              </a:lnSpc>
              <a:spcBef>
                <a:spcPts val="0"/>
              </a:spcBef>
              <a:spcAft>
                <a:spcPts val="0"/>
              </a:spcAft>
              <a:buNone/>
              <a:defRPr b="1" sz="2400">
                <a:solidFill>
                  <a:schemeClr val="lt1"/>
                </a:solidFill>
              </a:defRPr>
            </a:lvl3pPr>
            <a:lvl4pPr lvl="3" algn="l">
              <a:lnSpc>
                <a:spcPct val="100000"/>
              </a:lnSpc>
              <a:spcBef>
                <a:spcPts val="0"/>
              </a:spcBef>
              <a:spcAft>
                <a:spcPts val="0"/>
              </a:spcAft>
              <a:buNone/>
              <a:defRPr b="1" sz="2400">
                <a:solidFill>
                  <a:schemeClr val="lt1"/>
                </a:solidFill>
              </a:defRPr>
            </a:lvl4pPr>
            <a:lvl5pPr lvl="4" algn="l">
              <a:lnSpc>
                <a:spcPct val="100000"/>
              </a:lnSpc>
              <a:spcBef>
                <a:spcPts val="0"/>
              </a:spcBef>
              <a:spcAft>
                <a:spcPts val="0"/>
              </a:spcAft>
              <a:buNone/>
              <a:defRPr b="1" sz="2400">
                <a:solidFill>
                  <a:schemeClr val="lt1"/>
                </a:solidFill>
              </a:defRPr>
            </a:lvl5pPr>
            <a:lvl6pPr lvl="5" algn="l">
              <a:lnSpc>
                <a:spcPct val="100000"/>
              </a:lnSpc>
              <a:spcBef>
                <a:spcPts val="0"/>
              </a:spcBef>
              <a:spcAft>
                <a:spcPts val="0"/>
              </a:spcAft>
              <a:buNone/>
              <a:defRPr b="1" sz="2400">
                <a:solidFill>
                  <a:schemeClr val="lt1"/>
                </a:solidFill>
              </a:defRPr>
            </a:lvl6pPr>
            <a:lvl7pPr lvl="6" algn="l">
              <a:lnSpc>
                <a:spcPct val="100000"/>
              </a:lnSpc>
              <a:spcBef>
                <a:spcPts val="0"/>
              </a:spcBef>
              <a:spcAft>
                <a:spcPts val="0"/>
              </a:spcAft>
              <a:buNone/>
              <a:defRPr b="1" sz="2400">
                <a:solidFill>
                  <a:schemeClr val="lt1"/>
                </a:solidFill>
              </a:defRPr>
            </a:lvl7pPr>
            <a:lvl8pPr lvl="7" algn="l">
              <a:lnSpc>
                <a:spcPct val="100000"/>
              </a:lnSpc>
              <a:spcBef>
                <a:spcPts val="0"/>
              </a:spcBef>
              <a:spcAft>
                <a:spcPts val="0"/>
              </a:spcAft>
              <a:buNone/>
              <a:defRPr b="1" sz="2400">
                <a:solidFill>
                  <a:schemeClr val="lt1"/>
                </a:solidFill>
              </a:defRPr>
            </a:lvl8pPr>
            <a:lvl9pPr lvl="8" algn="l">
              <a:lnSpc>
                <a:spcPct val="100000"/>
              </a:lnSpc>
              <a:spcBef>
                <a:spcPts val="0"/>
              </a:spcBef>
              <a:spcAft>
                <a:spcPts val="0"/>
              </a:spcAft>
              <a:buNone/>
              <a:defRPr b="1" sz="2400">
                <a:solidFill>
                  <a:schemeClr val="lt1"/>
                </a:solidFill>
              </a:defRPr>
            </a:lvl9pPr>
          </a:lstStyle>
          <a:p/>
        </p:txBody>
      </p:sp>
      <p:sp>
        <p:nvSpPr>
          <p:cNvPr id="245" name="Google Shape;245;p22"/>
          <p:cNvSpPr txBox="1"/>
          <p:nvPr>
            <p:ph idx="1" type="body"/>
          </p:nvPr>
        </p:nvSpPr>
        <p:spPr>
          <a:xfrm>
            <a:off x="1960500" y="2331800"/>
            <a:ext cx="5223000" cy="15210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246" name="Google Shape;246;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5">
    <p:bg>
      <p:bgPr>
        <a:solidFill>
          <a:srgbClr val="FFFFFF"/>
        </a:solidFill>
      </p:bgPr>
    </p:bg>
    <p:spTree>
      <p:nvGrpSpPr>
        <p:cNvPr id="247" name="Shape 247"/>
        <p:cNvGrpSpPr/>
        <p:nvPr/>
      </p:nvGrpSpPr>
      <p:grpSpPr>
        <a:xfrm>
          <a:off x="0" y="0"/>
          <a:ext cx="0" cy="0"/>
          <a:chOff x="0" y="0"/>
          <a:chExt cx="0" cy="0"/>
        </a:xfrm>
      </p:grpSpPr>
      <p:sp>
        <p:nvSpPr>
          <p:cNvPr id="248" name="Google Shape;248;p2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149"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21314"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192078"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10800000">
            <a:off x="191890"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1042802" y="-27"/>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1564118" y="-27"/>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1234882" y="2261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rot="10800000">
            <a:off x="1234694" y="2259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149"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521377"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92078"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rot="10800000">
            <a:off x="191890"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042802" y="10286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564181" y="10286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1234882" y="12548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rot="10800000">
            <a:off x="1234694" y="12546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149"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521314"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92078"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10800000">
            <a:off x="191890"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042802" y="20573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564118" y="20573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234882" y="22835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10800000">
            <a:off x="1234694" y="22833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149"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21314"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192078"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rot="10800000">
            <a:off x="191890"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042802" y="3086073"/>
            <a:ext cx="521400" cy="1028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1564118" y="3086073"/>
            <a:ext cx="521400" cy="1028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1234882" y="3312264"/>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rot="10800000">
            <a:off x="1234694" y="3312086"/>
            <a:ext cx="662100" cy="662100"/>
          </a:xfrm>
          <a:prstGeom prst="chord">
            <a:avLst>
              <a:gd fmla="val 5400352" name="adj1"/>
              <a:gd fmla="val 1620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49"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521314"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192078"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rot="10800000">
            <a:off x="191890"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1042802" y="4114773"/>
            <a:ext cx="5214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1564118" y="4114773"/>
            <a:ext cx="521400" cy="1028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1234882" y="4340964"/>
            <a:ext cx="662100" cy="662100"/>
          </a:xfrm>
          <a:prstGeom prst="chord">
            <a:avLst>
              <a:gd fmla="val 5400352"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rot="10800000">
            <a:off x="1234694" y="4340786"/>
            <a:ext cx="662100" cy="662100"/>
          </a:xfrm>
          <a:prstGeom prst="chord">
            <a:avLst>
              <a:gd fmla="val 5400352"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txBox="1"/>
          <p:nvPr>
            <p:ph idx="1" type="body"/>
          </p:nvPr>
        </p:nvSpPr>
        <p:spPr>
          <a:xfrm>
            <a:off x="2739225" y="612388"/>
            <a:ext cx="5696400" cy="3932700"/>
          </a:xfrm>
          <a:prstGeom prst="rect">
            <a:avLst/>
          </a:prstGeom>
          <a:noFill/>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290" name="Google Shape;290;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6">
    <p:bg>
      <p:bgPr>
        <a:solidFill>
          <a:srgbClr val="FFFFFF"/>
        </a:solidFill>
      </p:bgPr>
    </p:bg>
    <p:spTree>
      <p:nvGrpSpPr>
        <p:cNvPr id="291" name="Shape 291"/>
        <p:cNvGrpSpPr/>
        <p:nvPr/>
      </p:nvGrpSpPr>
      <p:grpSpPr>
        <a:xfrm>
          <a:off x="0" y="0"/>
          <a:ext cx="0" cy="0"/>
          <a:chOff x="0" y="0"/>
          <a:chExt cx="0" cy="0"/>
        </a:xfrm>
      </p:grpSpPr>
      <p:sp>
        <p:nvSpPr>
          <p:cNvPr id="292" name="Google Shape;292;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txBox="1"/>
          <p:nvPr>
            <p:ph type="ctrTitle"/>
          </p:nvPr>
        </p:nvSpPr>
        <p:spPr>
          <a:xfrm>
            <a:off x="661050" y="542100"/>
            <a:ext cx="7821900" cy="40593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b="1" sz="8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294" name="Google Shape;294;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AUTOLAYOUT_17">
    <p:bg>
      <p:bgPr>
        <a:solidFill>
          <a:srgbClr val="FFFFFF"/>
        </a:solidFill>
      </p:bgPr>
    </p:bg>
    <p:spTree>
      <p:nvGrpSpPr>
        <p:cNvPr id="295" name="Shape 295"/>
        <p:cNvGrpSpPr/>
        <p:nvPr/>
      </p:nvGrpSpPr>
      <p:grpSpPr>
        <a:xfrm>
          <a:off x="0" y="0"/>
          <a:ext cx="0" cy="0"/>
          <a:chOff x="0" y="0"/>
          <a:chExt cx="0" cy="0"/>
        </a:xfrm>
      </p:grpSpPr>
      <p:pic>
        <p:nvPicPr>
          <p:cNvPr id="296" name="Google Shape;296;p25"/>
          <p:cNvPicPr preferRelativeResize="0"/>
          <p:nvPr/>
        </p:nvPicPr>
        <p:blipFill>
          <a:blip r:embed="rId2">
            <a:alphaModFix/>
          </a:blip>
          <a:stretch>
            <a:fillRect/>
          </a:stretch>
        </p:blipFill>
        <p:spPr>
          <a:xfrm>
            <a:off x="-1" y="-3"/>
            <a:ext cx="9144007" cy="5143500"/>
          </a:xfrm>
          <a:prstGeom prst="rect">
            <a:avLst/>
          </a:prstGeom>
          <a:noFill/>
          <a:ln>
            <a:noFill/>
          </a:ln>
        </p:spPr>
      </p:pic>
      <p:sp>
        <p:nvSpPr>
          <p:cNvPr id="297" name="Google Shape;297;p25"/>
          <p:cNvSpPr txBox="1"/>
          <p:nvPr>
            <p:ph type="ctrTitle"/>
          </p:nvPr>
        </p:nvSpPr>
        <p:spPr>
          <a:xfrm>
            <a:off x="436825" y="901200"/>
            <a:ext cx="4065900" cy="33411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rgbClr val="424242"/>
              </a:buClr>
              <a:buSzPts val="3600"/>
              <a:buNone/>
              <a:defRPr sz="3600">
                <a:solidFill>
                  <a:srgbClr val="424242"/>
                </a:solidFill>
              </a:defRPr>
            </a:lvl1pPr>
            <a:lvl2pPr lvl="1" algn="l">
              <a:lnSpc>
                <a:spcPct val="100000"/>
              </a:lnSpc>
              <a:spcBef>
                <a:spcPts val="0"/>
              </a:spcBef>
              <a:spcAft>
                <a:spcPts val="0"/>
              </a:spcAft>
              <a:buClr>
                <a:srgbClr val="424242"/>
              </a:buClr>
              <a:buSzPts val="3600"/>
              <a:buNone/>
              <a:defRPr sz="3600">
                <a:solidFill>
                  <a:srgbClr val="424242"/>
                </a:solidFill>
              </a:defRPr>
            </a:lvl2pPr>
            <a:lvl3pPr lvl="2" algn="l">
              <a:lnSpc>
                <a:spcPct val="100000"/>
              </a:lnSpc>
              <a:spcBef>
                <a:spcPts val="0"/>
              </a:spcBef>
              <a:spcAft>
                <a:spcPts val="0"/>
              </a:spcAft>
              <a:buClr>
                <a:srgbClr val="424242"/>
              </a:buClr>
              <a:buSzPts val="3600"/>
              <a:buNone/>
              <a:defRPr sz="3600">
                <a:solidFill>
                  <a:srgbClr val="424242"/>
                </a:solidFill>
              </a:defRPr>
            </a:lvl3pPr>
            <a:lvl4pPr lvl="3" algn="l">
              <a:lnSpc>
                <a:spcPct val="100000"/>
              </a:lnSpc>
              <a:spcBef>
                <a:spcPts val="0"/>
              </a:spcBef>
              <a:spcAft>
                <a:spcPts val="0"/>
              </a:spcAft>
              <a:buClr>
                <a:srgbClr val="424242"/>
              </a:buClr>
              <a:buSzPts val="3600"/>
              <a:buNone/>
              <a:defRPr sz="3600">
                <a:solidFill>
                  <a:srgbClr val="424242"/>
                </a:solidFill>
              </a:defRPr>
            </a:lvl4pPr>
            <a:lvl5pPr lvl="4" algn="l">
              <a:lnSpc>
                <a:spcPct val="100000"/>
              </a:lnSpc>
              <a:spcBef>
                <a:spcPts val="0"/>
              </a:spcBef>
              <a:spcAft>
                <a:spcPts val="0"/>
              </a:spcAft>
              <a:buClr>
                <a:srgbClr val="424242"/>
              </a:buClr>
              <a:buSzPts val="3600"/>
              <a:buNone/>
              <a:defRPr sz="3600">
                <a:solidFill>
                  <a:srgbClr val="424242"/>
                </a:solidFill>
              </a:defRPr>
            </a:lvl5pPr>
            <a:lvl6pPr lvl="5" algn="l">
              <a:lnSpc>
                <a:spcPct val="100000"/>
              </a:lnSpc>
              <a:spcBef>
                <a:spcPts val="0"/>
              </a:spcBef>
              <a:spcAft>
                <a:spcPts val="0"/>
              </a:spcAft>
              <a:buClr>
                <a:srgbClr val="424242"/>
              </a:buClr>
              <a:buSzPts val="3600"/>
              <a:buNone/>
              <a:defRPr sz="3600">
                <a:solidFill>
                  <a:srgbClr val="424242"/>
                </a:solidFill>
              </a:defRPr>
            </a:lvl6pPr>
            <a:lvl7pPr lvl="6" algn="l">
              <a:lnSpc>
                <a:spcPct val="100000"/>
              </a:lnSpc>
              <a:spcBef>
                <a:spcPts val="0"/>
              </a:spcBef>
              <a:spcAft>
                <a:spcPts val="0"/>
              </a:spcAft>
              <a:buClr>
                <a:srgbClr val="424242"/>
              </a:buClr>
              <a:buSzPts val="3600"/>
              <a:buNone/>
              <a:defRPr sz="3600">
                <a:solidFill>
                  <a:srgbClr val="424242"/>
                </a:solidFill>
              </a:defRPr>
            </a:lvl7pPr>
            <a:lvl8pPr lvl="7" algn="l">
              <a:lnSpc>
                <a:spcPct val="100000"/>
              </a:lnSpc>
              <a:spcBef>
                <a:spcPts val="0"/>
              </a:spcBef>
              <a:spcAft>
                <a:spcPts val="0"/>
              </a:spcAft>
              <a:buClr>
                <a:srgbClr val="424242"/>
              </a:buClr>
              <a:buSzPts val="3600"/>
              <a:buNone/>
              <a:defRPr sz="3600">
                <a:solidFill>
                  <a:srgbClr val="424242"/>
                </a:solidFill>
              </a:defRPr>
            </a:lvl8pPr>
            <a:lvl9pPr lvl="8" algn="l">
              <a:lnSpc>
                <a:spcPct val="100000"/>
              </a:lnSpc>
              <a:spcBef>
                <a:spcPts val="0"/>
              </a:spcBef>
              <a:spcAft>
                <a:spcPts val="0"/>
              </a:spcAft>
              <a:buClr>
                <a:srgbClr val="424242"/>
              </a:buClr>
              <a:buSzPts val="3600"/>
              <a:buNone/>
              <a:defRPr sz="3600">
                <a:solidFill>
                  <a:srgbClr val="424242"/>
                </a:solidFill>
              </a:defRPr>
            </a:lvl9pPr>
          </a:lstStyle>
          <a:p/>
        </p:txBody>
      </p:sp>
      <p:sp>
        <p:nvSpPr>
          <p:cNvPr id="298" name="Google Shape;298;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AUTOLAYOUT_19">
    <p:spTree>
      <p:nvGrpSpPr>
        <p:cNvPr id="299" name="Shape 299"/>
        <p:cNvGrpSpPr/>
        <p:nvPr/>
      </p:nvGrpSpPr>
      <p:grpSpPr>
        <a:xfrm>
          <a:off x="0" y="0"/>
          <a:ext cx="0" cy="0"/>
          <a:chOff x="0" y="0"/>
          <a:chExt cx="0" cy="0"/>
        </a:xfrm>
      </p:grpSpPr>
      <p:sp>
        <p:nvSpPr>
          <p:cNvPr id="300" name="Google Shape;300;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6"/>
          <p:cNvGrpSpPr/>
          <p:nvPr/>
        </p:nvGrpSpPr>
        <p:grpSpPr>
          <a:xfrm>
            <a:off x="0" y="4510813"/>
            <a:ext cx="9144000" cy="150575"/>
            <a:chOff x="0" y="3797750"/>
            <a:chExt cx="9144000" cy="150575"/>
          </a:xfrm>
        </p:grpSpPr>
        <p:cxnSp>
          <p:nvCxnSpPr>
            <p:cNvPr id="302" name="Google Shape;302;p26"/>
            <p:cNvCxnSpPr/>
            <p:nvPr/>
          </p:nvCxnSpPr>
          <p:spPr>
            <a:xfrm>
              <a:off x="0" y="3797750"/>
              <a:ext cx="9144000" cy="0"/>
            </a:xfrm>
            <a:prstGeom prst="straightConnector1">
              <a:avLst/>
            </a:prstGeom>
            <a:noFill/>
            <a:ln cap="flat" cmpd="sng" w="19050">
              <a:solidFill>
                <a:srgbClr val="90A4AE"/>
              </a:solidFill>
              <a:prstDash val="solid"/>
              <a:round/>
              <a:headEnd len="sm" w="sm" type="none"/>
              <a:tailEnd len="sm" w="sm" type="none"/>
            </a:ln>
          </p:spPr>
        </p:cxnSp>
        <p:cxnSp>
          <p:nvCxnSpPr>
            <p:cNvPr id="303" name="Google Shape;303;p26"/>
            <p:cNvCxnSpPr/>
            <p:nvPr/>
          </p:nvCxnSpPr>
          <p:spPr>
            <a:xfrm>
              <a:off x="0" y="3948325"/>
              <a:ext cx="9144000" cy="0"/>
            </a:xfrm>
            <a:prstGeom prst="straightConnector1">
              <a:avLst/>
            </a:prstGeom>
            <a:noFill/>
            <a:ln cap="flat" cmpd="sng" w="19050">
              <a:solidFill>
                <a:srgbClr val="90A4AE"/>
              </a:solidFill>
              <a:prstDash val="solid"/>
              <a:round/>
              <a:headEnd len="sm" w="sm" type="none"/>
              <a:tailEnd len="sm" w="sm" type="none"/>
            </a:ln>
          </p:spPr>
        </p:cxnSp>
        <p:cxnSp>
          <p:nvCxnSpPr>
            <p:cNvPr id="304" name="Google Shape;304;p26"/>
            <p:cNvCxnSpPr/>
            <p:nvPr/>
          </p:nvCxnSpPr>
          <p:spPr>
            <a:xfrm>
              <a:off x="0" y="3873038"/>
              <a:ext cx="9144000" cy="0"/>
            </a:xfrm>
            <a:prstGeom prst="straightConnector1">
              <a:avLst/>
            </a:prstGeom>
            <a:noFill/>
            <a:ln cap="flat" cmpd="sng" w="19050">
              <a:solidFill>
                <a:srgbClr val="90A4AE"/>
              </a:solidFill>
              <a:prstDash val="solid"/>
              <a:round/>
              <a:headEnd len="sm" w="sm" type="none"/>
              <a:tailEnd len="sm" w="sm" type="none"/>
            </a:ln>
          </p:spPr>
        </p:cxnSp>
      </p:grpSp>
      <p:sp>
        <p:nvSpPr>
          <p:cNvPr id="305" name="Google Shape;305;p26"/>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200"/>
              <a:buNone/>
              <a:defRPr sz="3200">
                <a:solidFill>
                  <a:srgbClr val="FFFFFF"/>
                </a:solidFill>
              </a:defRPr>
            </a:lvl1pPr>
            <a:lvl2pPr lvl="1" algn="l">
              <a:lnSpc>
                <a:spcPct val="100000"/>
              </a:lnSpc>
              <a:spcBef>
                <a:spcPts val="0"/>
              </a:spcBef>
              <a:spcAft>
                <a:spcPts val="0"/>
              </a:spcAft>
              <a:buClr>
                <a:srgbClr val="FFFFFF"/>
              </a:buClr>
              <a:buSzPts val="3200"/>
              <a:buNone/>
              <a:defRPr sz="3200">
                <a:solidFill>
                  <a:srgbClr val="FFFFFF"/>
                </a:solidFill>
              </a:defRPr>
            </a:lvl2pPr>
            <a:lvl3pPr lvl="2" algn="l">
              <a:lnSpc>
                <a:spcPct val="100000"/>
              </a:lnSpc>
              <a:spcBef>
                <a:spcPts val="0"/>
              </a:spcBef>
              <a:spcAft>
                <a:spcPts val="0"/>
              </a:spcAft>
              <a:buClr>
                <a:srgbClr val="FFFFFF"/>
              </a:buClr>
              <a:buSzPts val="3200"/>
              <a:buNone/>
              <a:defRPr sz="3200">
                <a:solidFill>
                  <a:srgbClr val="FFFFFF"/>
                </a:solidFill>
              </a:defRPr>
            </a:lvl3pPr>
            <a:lvl4pPr lvl="3" algn="l">
              <a:lnSpc>
                <a:spcPct val="100000"/>
              </a:lnSpc>
              <a:spcBef>
                <a:spcPts val="0"/>
              </a:spcBef>
              <a:spcAft>
                <a:spcPts val="0"/>
              </a:spcAft>
              <a:buClr>
                <a:srgbClr val="FFFFFF"/>
              </a:buClr>
              <a:buSzPts val="3200"/>
              <a:buNone/>
              <a:defRPr sz="3200">
                <a:solidFill>
                  <a:srgbClr val="FFFFFF"/>
                </a:solidFill>
              </a:defRPr>
            </a:lvl4pPr>
            <a:lvl5pPr lvl="4" algn="l">
              <a:lnSpc>
                <a:spcPct val="100000"/>
              </a:lnSpc>
              <a:spcBef>
                <a:spcPts val="0"/>
              </a:spcBef>
              <a:spcAft>
                <a:spcPts val="0"/>
              </a:spcAft>
              <a:buClr>
                <a:srgbClr val="FFFFFF"/>
              </a:buClr>
              <a:buSzPts val="3200"/>
              <a:buNone/>
              <a:defRPr sz="3200">
                <a:solidFill>
                  <a:srgbClr val="FFFFFF"/>
                </a:solidFill>
              </a:defRPr>
            </a:lvl5pPr>
            <a:lvl6pPr lvl="5" algn="l">
              <a:lnSpc>
                <a:spcPct val="100000"/>
              </a:lnSpc>
              <a:spcBef>
                <a:spcPts val="0"/>
              </a:spcBef>
              <a:spcAft>
                <a:spcPts val="0"/>
              </a:spcAft>
              <a:buClr>
                <a:srgbClr val="FFFFFF"/>
              </a:buClr>
              <a:buSzPts val="3200"/>
              <a:buNone/>
              <a:defRPr sz="3200">
                <a:solidFill>
                  <a:srgbClr val="FFFFFF"/>
                </a:solidFill>
              </a:defRPr>
            </a:lvl6pPr>
            <a:lvl7pPr lvl="6" algn="l">
              <a:lnSpc>
                <a:spcPct val="100000"/>
              </a:lnSpc>
              <a:spcBef>
                <a:spcPts val="0"/>
              </a:spcBef>
              <a:spcAft>
                <a:spcPts val="0"/>
              </a:spcAft>
              <a:buClr>
                <a:srgbClr val="FFFFFF"/>
              </a:buClr>
              <a:buSzPts val="3200"/>
              <a:buNone/>
              <a:defRPr sz="3200">
                <a:solidFill>
                  <a:srgbClr val="FFFFFF"/>
                </a:solidFill>
              </a:defRPr>
            </a:lvl7pPr>
            <a:lvl8pPr lvl="7" algn="l">
              <a:lnSpc>
                <a:spcPct val="100000"/>
              </a:lnSpc>
              <a:spcBef>
                <a:spcPts val="0"/>
              </a:spcBef>
              <a:spcAft>
                <a:spcPts val="0"/>
              </a:spcAft>
              <a:buClr>
                <a:srgbClr val="FFFFFF"/>
              </a:buClr>
              <a:buSzPts val="3200"/>
              <a:buNone/>
              <a:defRPr sz="3200">
                <a:solidFill>
                  <a:srgbClr val="FFFFFF"/>
                </a:solidFill>
              </a:defRPr>
            </a:lvl8pPr>
            <a:lvl9pPr lvl="8" algn="l">
              <a:lnSpc>
                <a:spcPct val="100000"/>
              </a:lnSpc>
              <a:spcBef>
                <a:spcPts val="0"/>
              </a:spcBef>
              <a:spcAft>
                <a:spcPts val="0"/>
              </a:spcAft>
              <a:buClr>
                <a:srgbClr val="FFFFFF"/>
              </a:buClr>
              <a:buSzPts val="3200"/>
              <a:buNone/>
              <a:defRPr sz="3200">
                <a:solidFill>
                  <a:srgbClr val="FFFFFF"/>
                </a:solidFill>
              </a:defRPr>
            </a:lvl9pPr>
          </a:lstStyle>
          <a:p/>
        </p:txBody>
      </p:sp>
      <p:sp>
        <p:nvSpPr>
          <p:cNvPr id="306" name="Google Shape;306;p26"/>
          <p:cNvSpPr txBox="1"/>
          <p:nvPr>
            <p:ph idx="1" type="body"/>
          </p:nvPr>
        </p:nvSpPr>
        <p:spPr>
          <a:xfrm>
            <a:off x="311700" y="1152475"/>
            <a:ext cx="8520600" cy="3223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307" name="Google Shape;307;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hyperlink" Target="https://colah.github.io/posts/2015-08-Understanding-LSTMs/" TargetMode="External"/><Relationship Id="rId4" Type="http://schemas.openxmlformats.org/officeDocument/2006/relationships/hyperlink" Target="https://towardsdatascience.com/understanding-boxplots-5e2df7bcbd51"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a:t>Big Data Analytics and Mining for Effective Visualization and Trends Forecasting of Crime Data</a:t>
            </a:r>
            <a:endParaRPr sz="3000"/>
          </a:p>
        </p:txBody>
      </p:sp>
      <p:sp>
        <p:nvSpPr>
          <p:cNvPr id="313" name="Google Shape;313;p27"/>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Mingchen Feng1 , Jiangbin Zheng1 , Jinchang Ren, Amir Hussain, Xiuxiu Li , Yue Xi1 , and Qiaoyuan Liu</a:t>
            </a:r>
            <a:endParaRPr/>
          </a:p>
        </p:txBody>
      </p:sp>
      <p:sp>
        <p:nvSpPr>
          <p:cNvPr id="314" name="Google Shape;314;p27"/>
          <p:cNvSpPr txBox="1"/>
          <p:nvPr/>
        </p:nvSpPr>
        <p:spPr>
          <a:xfrm>
            <a:off x="6565500" y="4619750"/>
            <a:ext cx="241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9D2E9"/>
                </a:solidFill>
                <a:latin typeface="Average"/>
                <a:ea typeface="Average"/>
                <a:cs typeface="Average"/>
                <a:sym typeface="Average"/>
              </a:rPr>
              <a:t>-Isha Kaskhedikar 1911087</a:t>
            </a:r>
            <a:endParaRPr sz="1600">
              <a:solidFill>
                <a:srgbClr val="D9D2E9"/>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401550" y="268600"/>
            <a:ext cx="8340900" cy="656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511">
                <a:solidFill>
                  <a:srgbClr val="FFF2CC"/>
                </a:solidFill>
              </a:rPr>
              <a:t>Top-10 frequently occurred crimes and their distributions as percentages</a:t>
            </a:r>
            <a:endParaRPr sz="2511">
              <a:solidFill>
                <a:srgbClr val="FFF2CC"/>
              </a:solidFill>
            </a:endParaRPr>
          </a:p>
          <a:p>
            <a:pPr indent="0" lvl="0" marL="0" rtl="0" algn="l">
              <a:spcBef>
                <a:spcPts val="0"/>
              </a:spcBef>
              <a:spcAft>
                <a:spcPts val="0"/>
              </a:spcAft>
              <a:buNone/>
            </a:pPr>
            <a:r>
              <a:t/>
            </a:r>
            <a:endParaRPr/>
          </a:p>
        </p:txBody>
      </p:sp>
      <p:pic>
        <p:nvPicPr>
          <p:cNvPr id="368" name="Google Shape;368;p36"/>
          <p:cNvPicPr preferRelativeResize="0"/>
          <p:nvPr/>
        </p:nvPicPr>
        <p:blipFill rotWithShape="1">
          <a:blip r:embed="rId3">
            <a:alphaModFix/>
          </a:blip>
          <a:srcRect b="42773" l="9783" r="33732" t="30721"/>
          <a:stretch/>
        </p:blipFill>
        <p:spPr>
          <a:xfrm>
            <a:off x="302162" y="1262350"/>
            <a:ext cx="8539675" cy="2253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7"/>
          <p:cNvSpPr txBox="1"/>
          <p:nvPr>
            <p:ph type="ctrTitle"/>
          </p:nvPr>
        </p:nvSpPr>
        <p:spPr>
          <a:xfrm>
            <a:off x="446000" y="386100"/>
            <a:ext cx="8520600" cy="12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t>
            </a:r>
            <a:r>
              <a:rPr lang="en"/>
              <a:t>ourly Trends</a:t>
            </a:r>
            <a:endParaRPr/>
          </a:p>
        </p:txBody>
      </p:sp>
      <p:pic>
        <p:nvPicPr>
          <p:cNvPr id="374" name="Google Shape;374;p37"/>
          <p:cNvPicPr preferRelativeResize="0"/>
          <p:nvPr/>
        </p:nvPicPr>
        <p:blipFill rotWithShape="1">
          <a:blip r:embed="rId3">
            <a:alphaModFix/>
          </a:blip>
          <a:srcRect b="20356" l="9022" r="33945" t="44934"/>
          <a:stretch/>
        </p:blipFill>
        <p:spPr>
          <a:xfrm>
            <a:off x="210625" y="1880125"/>
            <a:ext cx="8722750" cy="298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txBox="1"/>
          <p:nvPr>
            <p:ph type="ctrTitle"/>
          </p:nvPr>
        </p:nvSpPr>
        <p:spPr>
          <a:xfrm>
            <a:off x="174575" y="789650"/>
            <a:ext cx="2363700" cy="165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Monthly based crime statistics</a:t>
            </a:r>
            <a:endParaRPr sz="2400"/>
          </a:p>
        </p:txBody>
      </p:sp>
      <p:pic>
        <p:nvPicPr>
          <p:cNvPr id="380" name="Google Shape;380;p38"/>
          <p:cNvPicPr preferRelativeResize="0"/>
          <p:nvPr/>
        </p:nvPicPr>
        <p:blipFill rotWithShape="1">
          <a:blip r:embed="rId3">
            <a:alphaModFix/>
          </a:blip>
          <a:srcRect b="6957" l="18930" r="42888" t="28204"/>
          <a:stretch/>
        </p:blipFill>
        <p:spPr>
          <a:xfrm>
            <a:off x="2967900" y="53725"/>
            <a:ext cx="5103226" cy="487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ctrTitle"/>
          </p:nvPr>
        </p:nvSpPr>
        <p:spPr>
          <a:xfrm>
            <a:off x="311700" y="1957350"/>
            <a:ext cx="8520600" cy="122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PREDICTION MODELS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 MODEL</a:t>
            </a:r>
            <a:endParaRPr/>
          </a:p>
          <a:p>
            <a:pPr indent="0" lvl="0" marL="0" rtl="0" algn="l">
              <a:spcBef>
                <a:spcPts val="0"/>
              </a:spcBef>
              <a:spcAft>
                <a:spcPts val="0"/>
              </a:spcAft>
              <a:buNone/>
            </a:pPr>
            <a:r>
              <a:t/>
            </a:r>
            <a:endParaRPr/>
          </a:p>
        </p:txBody>
      </p:sp>
      <p:sp>
        <p:nvSpPr>
          <p:cNvPr id="391" name="Google Shape;391;p40"/>
          <p:cNvSpPr txBox="1"/>
          <p:nvPr>
            <p:ph idx="1" type="body"/>
          </p:nvPr>
        </p:nvSpPr>
        <p:spPr>
          <a:xfrm>
            <a:off x="311700" y="1152475"/>
            <a:ext cx="8520600" cy="700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chemeClr val="dk1"/>
                </a:solidFill>
                <a:latin typeface="Oswald"/>
                <a:ea typeface="Oswald"/>
                <a:cs typeface="Oswald"/>
                <a:sym typeface="Oswald"/>
              </a:rPr>
              <a:t>The Prophet model decomposes time series into three main components, i.e. the trend, seasonality, and holidays. They are combined in the following equation:</a:t>
            </a:r>
            <a:endParaRPr>
              <a:solidFill>
                <a:schemeClr val="dk1"/>
              </a:solidFill>
              <a:latin typeface="Oswald"/>
              <a:ea typeface="Oswald"/>
              <a:cs typeface="Oswald"/>
              <a:sym typeface="Oswald"/>
            </a:endParaRPr>
          </a:p>
        </p:txBody>
      </p:sp>
      <p:pic>
        <p:nvPicPr>
          <p:cNvPr id="392" name="Google Shape;392;p40"/>
          <p:cNvPicPr preferRelativeResize="0"/>
          <p:nvPr/>
        </p:nvPicPr>
        <p:blipFill rotWithShape="1">
          <a:blip r:embed="rId3">
            <a:alphaModFix/>
          </a:blip>
          <a:srcRect b="28819" l="3674" r="4464" t="26311"/>
          <a:stretch/>
        </p:blipFill>
        <p:spPr>
          <a:xfrm>
            <a:off x="1771950" y="2110813"/>
            <a:ext cx="5600101" cy="572700"/>
          </a:xfrm>
          <a:prstGeom prst="rect">
            <a:avLst/>
          </a:prstGeom>
          <a:noFill/>
          <a:ln>
            <a:noFill/>
          </a:ln>
        </p:spPr>
      </p:pic>
      <p:sp>
        <p:nvSpPr>
          <p:cNvPr id="393" name="Google Shape;393;p40"/>
          <p:cNvSpPr txBox="1"/>
          <p:nvPr/>
        </p:nvSpPr>
        <p:spPr>
          <a:xfrm>
            <a:off x="311700" y="2941050"/>
            <a:ext cx="852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chemeClr val="dk1"/>
                </a:solidFill>
                <a:latin typeface="Average"/>
                <a:ea typeface="Average"/>
                <a:cs typeface="Average"/>
                <a:sym typeface="Average"/>
              </a:rPr>
              <a:t>where g(t) is the trend of any non-periodic changes in the time series, s(t) represents periodic changes (e.g., weekly and yearly seasonality), and h(t) represents the holiday effects of any potentially irregular schedules over one or more days. The error term ε(t) represents any random effects which are not accommodated by the model.</a:t>
            </a:r>
            <a:endParaRPr sz="1650">
              <a:solidFill>
                <a:schemeClr val="dk1"/>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MODEL</a:t>
            </a:r>
            <a:endParaRPr/>
          </a:p>
        </p:txBody>
      </p:sp>
      <p:sp>
        <p:nvSpPr>
          <p:cNvPr id="399" name="Google Shape;39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neural network is composed of a certain numbers of neurons, namely nodes in the network, which are organized in several layers and connected to each other cross different layers.</a:t>
            </a:r>
            <a:endParaRPr/>
          </a:p>
          <a:p>
            <a:pPr indent="0" lvl="0" marL="0" rtl="0" algn="l">
              <a:spcBef>
                <a:spcPts val="0"/>
              </a:spcBef>
              <a:spcAft>
                <a:spcPts val="0"/>
              </a:spcAft>
              <a:buNone/>
            </a:pPr>
            <a:r>
              <a:rPr lang="en"/>
              <a:t>The outputs of the nodes in one layer will become the inputs to the next layer.</a:t>
            </a:r>
            <a:endParaRPr/>
          </a:p>
          <a:p>
            <a:pPr indent="0" lvl="0" marL="0" rtl="0" algn="l">
              <a:spcBef>
                <a:spcPts val="0"/>
              </a:spcBef>
              <a:spcAft>
                <a:spcPts val="0"/>
              </a:spcAft>
              <a:buNone/>
            </a:pPr>
            <a:r>
              <a:rPr lang="en"/>
              <a:t>The inputs to each node are combined using a weighted linear combination below:</a:t>
            </a:r>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400" name="Google Shape;400;p41"/>
          <p:cNvPicPr preferRelativeResize="0"/>
          <p:nvPr/>
        </p:nvPicPr>
        <p:blipFill rotWithShape="1">
          <a:blip r:embed="rId3">
            <a:alphaModFix/>
          </a:blip>
          <a:srcRect b="29814" l="8966" r="4900" t="7017"/>
          <a:stretch/>
        </p:blipFill>
        <p:spPr>
          <a:xfrm>
            <a:off x="644625" y="3223100"/>
            <a:ext cx="4069150" cy="1678675"/>
          </a:xfrm>
          <a:prstGeom prst="rect">
            <a:avLst/>
          </a:prstGeom>
          <a:noFill/>
          <a:ln>
            <a:noFill/>
          </a:ln>
        </p:spPr>
      </p:pic>
      <p:pic>
        <p:nvPicPr>
          <p:cNvPr id="401" name="Google Shape;401;p41"/>
          <p:cNvPicPr preferRelativeResize="0"/>
          <p:nvPr/>
        </p:nvPicPr>
        <p:blipFill>
          <a:blip r:embed="rId4">
            <a:alphaModFix/>
          </a:blip>
          <a:stretch>
            <a:fillRect/>
          </a:stretch>
        </p:blipFill>
        <p:spPr>
          <a:xfrm>
            <a:off x="5401394" y="3194700"/>
            <a:ext cx="2955930" cy="173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311700" y="203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MODEL</a:t>
            </a:r>
            <a:endParaRPr/>
          </a:p>
        </p:txBody>
      </p:sp>
      <p:sp>
        <p:nvSpPr>
          <p:cNvPr id="407" name="Google Shape;407;p42"/>
          <p:cNvSpPr txBox="1"/>
          <p:nvPr>
            <p:ph idx="1" type="body"/>
          </p:nvPr>
        </p:nvSpPr>
        <p:spPr>
          <a:xfrm>
            <a:off x="311675" y="964188"/>
            <a:ext cx="8520600" cy="89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FFF2CC"/>
                </a:solidFill>
                <a:highlight>
                  <a:schemeClr val="lt1"/>
                </a:highlight>
                <a:latin typeface="Arial"/>
                <a:ea typeface="Arial"/>
                <a:cs typeface="Arial"/>
                <a:sym typeface="Arial"/>
              </a:rPr>
              <a:t>Long Short Term Memory models are </a:t>
            </a:r>
            <a:r>
              <a:rPr lang="en" sz="1400">
                <a:solidFill>
                  <a:srgbClr val="FFF2CC"/>
                </a:solidFill>
                <a:highlight>
                  <a:schemeClr val="lt1"/>
                </a:highlight>
                <a:latin typeface="Arial"/>
                <a:ea typeface="Arial"/>
                <a:cs typeface="Arial"/>
                <a:sym typeface="Arial"/>
              </a:rPr>
              <a:t>p</a:t>
            </a:r>
            <a:r>
              <a:rPr lang="en" sz="1400">
                <a:solidFill>
                  <a:srgbClr val="FFF2CC"/>
                </a:solidFill>
                <a:highlight>
                  <a:schemeClr val="lt1"/>
                </a:highlight>
                <a:latin typeface="Arial"/>
                <a:ea typeface="Arial"/>
                <a:cs typeface="Arial"/>
                <a:sym typeface="Arial"/>
              </a:rPr>
              <a:t>articular useful in prediction due to their capability of maintaining the state whilst recognizing patterns over the time series. The LSTM cell architecture can enhance the RNN by enabling long term persistence in addition to short term </a:t>
            </a:r>
            <a:endParaRPr sz="1400">
              <a:solidFill>
                <a:srgbClr val="FFF2CC"/>
              </a:solidFill>
              <a:highlight>
                <a:schemeClr val="lt1"/>
              </a:highlight>
              <a:latin typeface="Arial"/>
              <a:ea typeface="Arial"/>
              <a:cs typeface="Arial"/>
              <a:sym typeface="Arial"/>
            </a:endParaRPr>
          </a:p>
        </p:txBody>
      </p:sp>
      <p:pic>
        <p:nvPicPr>
          <p:cNvPr id="408" name="Google Shape;408;p42"/>
          <p:cNvPicPr preferRelativeResize="0"/>
          <p:nvPr/>
        </p:nvPicPr>
        <p:blipFill rotWithShape="1">
          <a:blip r:embed="rId3">
            <a:alphaModFix/>
          </a:blip>
          <a:srcRect b="46995" l="43327" r="39195" t="33546"/>
          <a:stretch/>
        </p:blipFill>
        <p:spPr>
          <a:xfrm>
            <a:off x="3175325" y="2048175"/>
            <a:ext cx="2793350" cy="1748500"/>
          </a:xfrm>
          <a:prstGeom prst="rect">
            <a:avLst/>
          </a:prstGeom>
          <a:noFill/>
          <a:ln>
            <a:noFill/>
          </a:ln>
        </p:spPr>
      </p:pic>
      <p:sp>
        <p:nvSpPr>
          <p:cNvPr id="409" name="Google Shape;409;p42"/>
          <p:cNvSpPr txBox="1"/>
          <p:nvPr/>
        </p:nvSpPr>
        <p:spPr>
          <a:xfrm>
            <a:off x="311675" y="3961700"/>
            <a:ext cx="852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2CC"/>
                </a:solidFill>
              </a:rPr>
              <a:t>Where, ft is a sigmoid function to indicate whether to keep the previous state, Ct-1 is the old cell state, Ct is the updated cell state, Wf, Wi, and WC are the previous value in each layer, ht-1 and xt,is the input value, bf, bi,and bc are constant values, it decides which value will be used to update the state, Ct stands for the new candidate values</a:t>
            </a:r>
            <a:r>
              <a:rPr lang="en">
                <a:solidFill>
                  <a:srgbClr val="FFF2CC"/>
                </a:solidFill>
              </a:rPr>
              <a:t>.</a:t>
            </a:r>
            <a:endParaRPr>
              <a:solidFill>
                <a:srgbClr val="FFF2C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ctrTitle"/>
          </p:nvPr>
        </p:nvSpPr>
        <p:spPr>
          <a:xfrm>
            <a:off x="436825" y="901200"/>
            <a:ext cx="4065900" cy="334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Experimental</a:t>
            </a:r>
            <a:r>
              <a:rPr lang="en"/>
              <a:t> </a:t>
            </a:r>
            <a:endParaRPr/>
          </a:p>
          <a:p>
            <a:pPr indent="0" lvl="0" marL="0" rtl="0" algn="l">
              <a:spcBef>
                <a:spcPts val="0"/>
              </a:spcBef>
              <a:spcAft>
                <a:spcPts val="0"/>
              </a:spcAft>
              <a:buNone/>
            </a:pPr>
            <a:r>
              <a:rPr lang="en"/>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type="ctrTitle"/>
          </p:nvPr>
        </p:nvSpPr>
        <p:spPr>
          <a:xfrm>
            <a:off x="446000" y="386100"/>
            <a:ext cx="8520600" cy="122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420" name="Google Shape;420;p44"/>
          <p:cNvPicPr preferRelativeResize="0"/>
          <p:nvPr/>
        </p:nvPicPr>
        <p:blipFill rotWithShape="1">
          <a:blip r:embed="rId3">
            <a:alphaModFix/>
          </a:blip>
          <a:srcRect b="15219" l="8098" r="32705" t="48680"/>
          <a:stretch/>
        </p:blipFill>
        <p:spPr>
          <a:xfrm>
            <a:off x="0" y="1614900"/>
            <a:ext cx="9144001" cy="3135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ctrTitle"/>
          </p:nvPr>
        </p:nvSpPr>
        <p:spPr>
          <a:xfrm>
            <a:off x="992425" y="2536400"/>
            <a:ext cx="3136800" cy="1884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a:t>
            </a:r>
            <a:r>
              <a:rPr lang="en"/>
              <a:t>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txBox="1"/>
          <p:nvPr>
            <p:ph type="title"/>
          </p:nvPr>
        </p:nvSpPr>
        <p:spPr>
          <a:xfrm>
            <a:off x="1981500" y="294400"/>
            <a:ext cx="5181000" cy="858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3400"/>
              <a:t>Introduction </a:t>
            </a:r>
            <a:endParaRPr sz="3400"/>
          </a:p>
        </p:txBody>
      </p:sp>
      <p:sp>
        <p:nvSpPr>
          <p:cNvPr id="320" name="Google Shape;320;p28"/>
          <p:cNvSpPr txBox="1"/>
          <p:nvPr>
            <p:ph idx="1" type="body"/>
          </p:nvPr>
        </p:nvSpPr>
        <p:spPr>
          <a:xfrm>
            <a:off x="284850" y="1248950"/>
            <a:ext cx="3891600" cy="3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While big data has been employed in a diverse range of domains, its use in policing has been limited. The three main ways in which the police use big data are through the collection and storage of DNA information, mass surveillance, and predictive policing.</a:t>
            </a:r>
            <a:endParaRPr sz="1400"/>
          </a:p>
          <a:p>
            <a:pPr indent="0" lvl="0" marL="0" rtl="0" algn="l">
              <a:spcBef>
                <a:spcPts val="1600"/>
              </a:spcBef>
              <a:spcAft>
                <a:spcPts val="1600"/>
              </a:spcAft>
              <a:buNone/>
            </a:pPr>
            <a:r>
              <a:rPr lang="en" sz="1400"/>
              <a:t>The technological capabilities of the police have advanced immeasurably since the starting  and law enforcement agencies worldwide now have access to both a much greater volume of useable data and far more sophisticated and efficient methods of analysis.</a:t>
            </a:r>
            <a:endParaRPr sz="1400"/>
          </a:p>
        </p:txBody>
      </p:sp>
      <p:pic>
        <p:nvPicPr>
          <p:cNvPr id="321" name="Google Shape;321;p28"/>
          <p:cNvPicPr preferRelativeResize="0"/>
          <p:nvPr/>
        </p:nvPicPr>
        <p:blipFill>
          <a:blip r:embed="rId3">
            <a:alphaModFix/>
          </a:blip>
          <a:stretch>
            <a:fillRect/>
          </a:stretch>
        </p:blipFill>
        <p:spPr>
          <a:xfrm>
            <a:off x="4660050" y="1783375"/>
            <a:ext cx="4107900" cy="2149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147525" y="272250"/>
            <a:ext cx="8474100" cy="13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660">
                <a:solidFill>
                  <a:srgbClr val="F3F3F3"/>
                </a:solidFill>
              </a:rPr>
              <a:t>For performance evaluation, the Root Mean Square Error (RMSE) and spearman correlation [49] are used in terms of different parameters and different sizes of training samples. The RMSE and spearman correlation are defined as follows:</a:t>
            </a:r>
            <a:endParaRPr sz="1660">
              <a:solidFill>
                <a:srgbClr val="F3F3F3"/>
              </a:solidFill>
            </a:endParaRPr>
          </a:p>
          <a:p>
            <a:pPr indent="0" lvl="0" marL="0" rtl="0" algn="ctr">
              <a:spcBef>
                <a:spcPts val="0"/>
              </a:spcBef>
              <a:spcAft>
                <a:spcPts val="0"/>
              </a:spcAft>
              <a:buSzPts val="990"/>
              <a:buNone/>
            </a:pPr>
            <a:r>
              <a:t/>
            </a:r>
            <a:endParaRPr sz="2160">
              <a:solidFill>
                <a:schemeClr val="dk2"/>
              </a:solidFill>
            </a:endParaRPr>
          </a:p>
        </p:txBody>
      </p:sp>
      <p:pic>
        <p:nvPicPr>
          <p:cNvPr id="431" name="Google Shape;431;p46"/>
          <p:cNvPicPr preferRelativeResize="0"/>
          <p:nvPr/>
        </p:nvPicPr>
        <p:blipFill>
          <a:blip r:embed="rId3">
            <a:alphaModFix/>
          </a:blip>
          <a:stretch>
            <a:fillRect/>
          </a:stretch>
        </p:blipFill>
        <p:spPr>
          <a:xfrm>
            <a:off x="474700" y="1790850"/>
            <a:ext cx="3924300" cy="1285875"/>
          </a:xfrm>
          <a:prstGeom prst="rect">
            <a:avLst/>
          </a:prstGeom>
          <a:noFill/>
          <a:ln>
            <a:noFill/>
          </a:ln>
        </p:spPr>
      </p:pic>
      <p:pic>
        <p:nvPicPr>
          <p:cNvPr id="432" name="Google Shape;432;p46"/>
          <p:cNvPicPr preferRelativeResize="0"/>
          <p:nvPr/>
        </p:nvPicPr>
        <p:blipFill>
          <a:blip r:embed="rId4">
            <a:alphaModFix/>
          </a:blip>
          <a:stretch>
            <a:fillRect/>
          </a:stretch>
        </p:blipFill>
        <p:spPr>
          <a:xfrm>
            <a:off x="5042025" y="1771800"/>
            <a:ext cx="3333750" cy="130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txBox="1"/>
          <p:nvPr>
            <p:ph type="ctrTitle"/>
          </p:nvPr>
        </p:nvSpPr>
        <p:spPr>
          <a:xfrm>
            <a:off x="884800" y="212175"/>
            <a:ext cx="6883800" cy="754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38" name="Google Shape;438;p47"/>
          <p:cNvPicPr preferRelativeResize="0"/>
          <p:nvPr/>
        </p:nvPicPr>
        <p:blipFill rotWithShape="1">
          <a:blip r:embed="rId3">
            <a:alphaModFix/>
          </a:blip>
          <a:srcRect b="12756" l="7792" r="31937" t="37469"/>
          <a:stretch/>
        </p:blipFill>
        <p:spPr>
          <a:xfrm>
            <a:off x="874525" y="376025"/>
            <a:ext cx="7394926" cy="3433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type="ctrTitle"/>
          </p:nvPr>
        </p:nvSpPr>
        <p:spPr>
          <a:xfrm>
            <a:off x="589350" y="843375"/>
            <a:ext cx="6883800" cy="165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44" name="Google Shape;444;p48"/>
          <p:cNvPicPr preferRelativeResize="0"/>
          <p:nvPr/>
        </p:nvPicPr>
        <p:blipFill rotWithShape="1">
          <a:blip r:embed="rId3">
            <a:alphaModFix/>
          </a:blip>
          <a:srcRect b="35182" l="7485" r="32244" t="39110"/>
          <a:stretch/>
        </p:blipFill>
        <p:spPr>
          <a:xfrm>
            <a:off x="496150" y="1181800"/>
            <a:ext cx="8151701" cy="195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3019425" y="1662150"/>
            <a:ext cx="3105300" cy="181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Prediction 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type="title"/>
          </p:nvPr>
        </p:nvSpPr>
        <p:spPr>
          <a:xfrm>
            <a:off x="399150" y="693725"/>
            <a:ext cx="8340900" cy="65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55" name="Google Shape;455;p50"/>
          <p:cNvPicPr preferRelativeResize="0"/>
          <p:nvPr/>
        </p:nvPicPr>
        <p:blipFill rotWithShape="1">
          <a:blip r:embed="rId3">
            <a:alphaModFix/>
          </a:blip>
          <a:srcRect b="24215" l="9025" r="33337" t="44034"/>
          <a:stretch/>
        </p:blipFill>
        <p:spPr>
          <a:xfrm>
            <a:off x="205825" y="926625"/>
            <a:ext cx="8732346" cy="270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896275" y="988800"/>
            <a:ext cx="6367800" cy="3165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461" name="Google Shape;461;p51"/>
          <p:cNvPicPr preferRelativeResize="0"/>
          <p:nvPr/>
        </p:nvPicPr>
        <p:blipFill rotWithShape="1">
          <a:blip r:embed="rId3">
            <a:alphaModFix/>
          </a:blip>
          <a:srcRect b="8077" l="8376" r="33171" t="27401"/>
          <a:stretch/>
        </p:blipFill>
        <p:spPr>
          <a:xfrm>
            <a:off x="556563" y="79775"/>
            <a:ext cx="8030875" cy="4983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ph type="title"/>
          </p:nvPr>
        </p:nvSpPr>
        <p:spPr>
          <a:xfrm>
            <a:off x="1960500" y="819025"/>
            <a:ext cx="5223000" cy="671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2"/>
                </a:solidFill>
              </a:rPr>
              <a:t>Conclusion</a:t>
            </a:r>
            <a:endParaRPr>
              <a:solidFill>
                <a:schemeClr val="dk2"/>
              </a:solidFill>
            </a:endParaRPr>
          </a:p>
        </p:txBody>
      </p:sp>
      <p:sp>
        <p:nvSpPr>
          <p:cNvPr id="467" name="Google Shape;467;p52"/>
          <p:cNvSpPr txBox="1"/>
          <p:nvPr>
            <p:ph idx="1" type="body"/>
          </p:nvPr>
        </p:nvSpPr>
        <p:spPr>
          <a:xfrm>
            <a:off x="1960500" y="1705550"/>
            <a:ext cx="5223000" cy="27666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solidFill>
                  <a:srgbClr val="F3F3F3"/>
                </a:solidFill>
              </a:rPr>
              <a:t>In this paper a series of big data analytics and visualization techniques were utilized to analyze crime big data from these three cities, which allowed us to identify patterns and obtain trends. </a:t>
            </a:r>
            <a:r>
              <a:rPr lang="en">
                <a:solidFill>
                  <a:srgbClr val="F3F3F3"/>
                </a:solidFill>
              </a:rPr>
              <a:t>The implications of machine learning and statistical techniques on crime or other big data applications such as traffic accidents or time series data, will enable the analysis, extraction and understanding of associated patterns and trends, ultimately assisting in crime prevention and management.</a:t>
            </a:r>
            <a:endParaRPr>
              <a:solidFill>
                <a:srgbClr val="F3F3F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txBox="1"/>
          <p:nvPr>
            <p:ph type="title"/>
          </p:nvPr>
        </p:nvSpPr>
        <p:spPr>
          <a:xfrm>
            <a:off x="324475" y="148225"/>
            <a:ext cx="3559500" cy="1373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Implementation plan:</a:t>
            </a:r>
            <a:endParaRPr>
              <a:solidFill>
                <a:schemeClr val="dk2"/>
              </a:solidFill>
            </a:endParaRPr>
          </a:p>
        </p:txBody>
      </p:sp>
      <p:sp>
        <p:nvSpPr>
          <p:cNvPr id="473" name="Google Shape;473;p53"/>
          <p:cNvSpPr txBox="1"/>
          <p:nvPr>
            <p:ph idx="1" type="body"/>
          </p:nvPr>
        </p:nvSpPr>
        <p:spPr>
          <a:xfrm>
            <a:off x="324475" y="1920450"/>
            <a:ext cx="8494800" cy="270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visualization</a:t>
            </a:r>
            <a:endParaRPr/>
          </a:p>
          <a:p>
            <a:pPr indent="-342900" lvl="0" marL="457200" rtl="0" algn="l">
              <a:spcBef>
                <a:spcPts val="0"/>
              </a:spcBef>
              <a:spcAft>
                <a:spcPts val="0"/>
              </a:spcAft>
              <a:buSzPts val="1800"/>
              <a:buChar char="●"/>
            </a:pPr>
            <a:r>
              <a:rPr lang="en"/>
              <a:t>Applying the prediction algorithm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4"/>
          <p:cNvSpPr txBox="1"/>
          <p:nvPr>
            <p:ph idx="1" type="body"/>
          </p:nvPr>
        </p:nvSpPr>
        <p:spPr>
          <a:xfrm>
            <a:off x="2403875" y="1598100"/>
            <a:ext cx="6540300" cy="294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https://www.youtube.com/watch?v=VtItg-J6-CI&amp;t=494s</a:t>
            </a:r>
            <a:endParaRPr/>
          </a:p>
          <a:p>
            <a:pPr indent="-342900" lvl="0" marL="457200" rtl="0" algn="l">
              <a:spcBef>
                <a:spcPts val="0"/>
              </a:spcBef>
              <a:spcAft>
                <a:spcPts val="0"/>
              </a:spcAft>
              <a:buSzPts val="1800"/>
              <a:buAutoNum type="arabicPeriod"/>
            </a:pPr>
            <a:r>
              <a:rPr lang="en" u="sng">
                <a:solidFill>
                  <a:schemeClr val="hlink"/>
                </a:solidFill>
                <a:hlinkClick r:id="rId3"/>
              </a:rPr>
              <a:t>https://colah.github.io/posts/2015-08-Understanding-LSTMs/</a:t>
            </a:r>
            <a:endParaRPr/>
          </a:p>
          <a:p>
            <a:pPr indent="-342900" lvl="0" marL="457200" rtl="0" algn="l">
              <a:spcBef>
                <a:spcPts val="0"/>
              </a:spcBef>
              <a:spcAft>
                <a:spcPts val="0"/>
              </a:spcAft>
              <a:buSzPts val="1800"/>
              <a:buAutoNum type="arabicPeriod"/>
            </a:pPr>
            <a:r>
              <a:rPr lang="en" u="sng">
                <a:solidFill>
                  <a:schemeClr val="hlink"/>
                </a:solidFill>
                <a:hlinkClick r:id="rId4"/>
              </a:rPr>
              <a:t>https://towardsdatascience.com/understanding-boxplots-5e2df7bcbd51</a:t>
            </a:r>
            <a:endParaRPr/>
          </a:p>
          <a:p>
            <a:pPr indent="-342900" lvl="0" marL="457200" rtl="0" algn="l">
              <a:spcBef>
                <a:spcPts val="0"/>
              </a:spcBef>
              <a:spcAft>
                <a:spcPts val="0"/>
              </a:spcAft>
              <a:buSzPts val="1800"/>
              <a:buAutoNum type="arabicPeriod"/>
            </a:pPr>
            <a:r>
              <a:rPr lang="en"/>
              <a:t>Google images</a:t>
            </a:r>
            <a:endParaRPr/>
          </a:p>
        </p:txBody>
      </p:sp>
      <p:sp>
        <p:nvSpPr>
          <p:cNvPr id="479" name="Google Shape;479;p54"/>
          <p:cNvSpPr txBox="1"/>
          <p:nvPr/>
        </p:nvSpPr>
        <p:spPr>
          <a:xfrm>
            <a:off x="2403875" y="523750"/>
            <a:ext cx="604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D9D2E9"/>
                </a:solidFill>
              </a:rPr>
              <a:t>Bibliography</a:t>
            </a:r>
            <a:endParaRPr>
              <a:solidFill>
                <a:srgbClr val="D9D2E9"/>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ctrTitle"/>
          </p:nvPr>
        </p:nvSpPr>
        <p:spPr>
          <a:xfrm>
            <a:off x="661050" y="542100"/>
            <a:ext cx="7821900" cy="405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dk2"/>
                </a:solidFill>
              </a:rPr>
              <a:t>Thank You</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ph idx="1" type="body"/>
          </p:nvPr>
        </p:nvSpPr>
        <p:spPr>
          <a:xfrm>
            <a:off x="2739225" y="612388"/>
            <a:ext cx="5696400" cy="39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BDA can help us easily identify crime patterns which occur in a particular area and how they are related with time. In this paper, state-of-the-art machine learning and big data analytics algorithms are utilized for the mining of crime data from three US cities, i.e. San-Francisco, Chicago and Philadelphia. After preprocessing, including data filtering and normalization, Google maps based </a:t>
            </a:r>
            <a:r>
              <a:rPr lang="en"/>
              <a:t>geo mapping</a:t>
            </a:r>
            <a:r>
              <a:rPr lang="en"/>
              <a:t> of the features are implemented for visualization of the statistical results.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506600" y="317700"/>
            <a:ext cx="8340900" cy="42483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Clr>
                <a:srgbClr val="000000"/>
              </a:buClr>
              <a:buSzPts val="275"/>
              <a:buFont typeface="Arial"/>
              <a:buNone/>
            </a:pPr>
            <a:r>
              <a:rPr lang="en" sz="1750">
                <a:solidFill>
                  <a:srgbClr val="FFF2CC"/>
                </a:solidFill>
                <a:latin typeface="Average"/>
                <a:ea typeface="Average"/>
                <a:cs typeface="Average"/>
                <a:sym typeface="Average"/>
              </a:rPr>
              <a:t>The major contribution of this paper can be summarized as follows:</a:t>
            </a:r>
            <a:endParaRPr sz="1750">
              <a:solidFill>
                <a:srgbClr val="FFF2CC"/>
              </a:solidFill>
              <a:latin typeface="Average"/>
              <a:ea typeface="Average"/>
              <a:cs typeface="Average"/>
              <a:sym typeface="Average"/>
            </a:endParaRPr>
          </a:p>
          <a:p>
            <a:pPr indent="0" lvl="0" marL="0" rtl="0" algn="l">
              <a:lnSpc>
                <a:spcPct val="95000"/>
              </a:lnSpc>
              <a:spcBef>
                <a:spcPts val="1600"/>
              </a:spcBef>
              <a:spcAft>
                <a:spcPts val="0"/>
              </a:spcAft>
              <a:buClr>
                <a:srgbClr val="000000"/>
              </a:buClr>
              <a:buSzPts val="275"/>
              <a:buFont typeface="Arial"/>
              <a:buNone/>
            </a:pPr>
            <a:r>
              <a:rPr lang="en" sz="1750">
                <a:solidFill>
                  <a:srgbClr val="FFF2CC"/>
                </a:solidFill>
                <a:latin typeface="Average"/>
                <a:ea typeface="Average"/>
                <a:cs typeface="Average"/>
                <a:sym typeface="Average"/>
              </a:rPr>
              <a:t>1) A series of investigative explorations are conducted to </a:t>
            </a:r>
            <a:r>
              <a:rPr lang="en" sz="1750" u="sng">
                <a:solidFill>
                  <a:srgbClr val="FFF2CC"/>
                </a:solidFill>
                <a:latin typeface="Average"/>
                <a:ea typeface="Average"/>
                <a:cs typeface="Average"/>
                <a:sym typeface="Average"/>
              </a:rPr>
              <a:t>explore and explain the crime data in three US cities</a:t>
            </a:r>
            <a:r>
              <a:rPr lang="en" sz="1750">
                <a:solidFill>
                  <a:srgbClr val="FFF2CC"/>
                </a:solidFill>
                <a:latin typeface="Average"/>
                <a:ea typeface="Average"/>
                <a:cs typeface="Average"/>
                <a:sym typeface="Average"/>
              </a:rPr>
              <a:t>;</a:t>
            </a:r>
            <a:endParaRPr sz="1750">
              <a:solidFill>
                <a:srgbClr val="FFF2CC"/>
              </a:solidFill>
              <a:latin typeface="Average"/>
              <a:ea typeface="Average"/>
              <a:cs typeface="Average"/>
              <a:sym typeface="Average"/>
            </a:endParaRPr>
          </a:p>
          <a:p>
            <a:pPr indent="0" lvl="0" marL="0" rtl="0" algn="l">
              <a:lnSpc>
                <a:spcPct val="95000"/>
              </a:lnSpc>
              <a:spcBef>
                <a:spcPts val="1600"/>
              </a:spcBef>
              <a:spcAft>
                <a:spcPts val="0"/>
              </a:spcAft>
              <a:buClr>
                <a:srgbClr val="000000"/>
              </a:buClr>
              <a:buSzPts val="275"/>
              <a:buFont typeface="Arial"/>
              <a:buNone/>
            </a:pPr>
            <a:r>
              <a:rPr lang="en" sz="1750">
                <a:solidFill>
                  <a:srgbClr val="FFF2CC"/>
                </a:solidFill>
                <a:latin typeface="Average"/>
                <a:ea typeface="Average"/>
                <a:cs typeface="Average"/>
                <a:sym typeface="Average"/>
              </a:rPr>
              <a:t>2) A novel visual representation is proposed which is capable of handling large datasets and enables users to </a:t>
            </a:r>
            <a:r>
              <a:rPr lang="en" sz="1750" u="sng">
                <a:solidFill>
                  <a:srgbClr val="FFF2CC"/>
                </a:solidFill>
                <a:latin typeface="Average"/>
                <a:ea typeface="Average"/>
                <a:cs typeface="Average"/>
                <a:sym typeface="Average"/>
              </a:rPr>
              <a:t>explore, compare, and analyze evolutionary trends and patterns</a:t>
            </a:r>
            <a:r>
              <a:rPr lang="en" sz="1750">
                <a:solidFill>
                  <a:srgbClr val="FFF2CC"/>
                </a:solidFill>
                <a:latin typeface="Average"/>
                <a:ea typeface="Average"/>
                <a:cs typeface="Average"/>
                <a:sym typeface="Average"/>
              </a:rPr>
              <a:t> of crime incidents;</a:t>
            </a:r>
            <a:endParaRPr sz="1750">
              <a:solidFill>
                <a:srgbClr val="FFF2CC"/>
              </a:solidFill>
              <a:latin typeface="Average"/>
              <a:ea typeface="Average"/>
              <a:cs typeface="Average"/>
              <a:sym typeface="Average"/>
            </a:endParaRPr>
          </a:p>
          <a:p>
            <a:pPr indent="0" lvl="0" marL="0" rtl="0" algn="l">
              <a:lnSpc>
                <a:spcPct val="95000"/>
              </a:lnSpc>
              <a:spcBef>
                <a:spcPts val="1600"/>
              </a:spcBef>
              <a:spcAft>
                <a:spcPts val="0"/>
              </a:spcAft>
              <a:buClr>
                <a:srgbClr val="000000"/>
              </a:buClr>
              <a:buSzPts val="275"/>
              <a:buFont typeface="Arial"/>
              <a:buNone/>
            </a:pPr>
            <a:r>
              <a:rPr lang="en" sz="1750">
                <a:solidFill>
                  <a:srgbClr val="FFF2CC"/>
                </a:solidFill>
                <a:latin typeface="Average"/>
                <a:ea typeface="Average"/>
                <a:cs typeface="Average"/>
                <a:sym typeface="Average"/>
              </a:rPr>
              <a:t>3) A combination and comparison of different machine learning, deep learning and time series modeling algorithms to </a:t>
            </a:r>
            <a:r>
              <a:rPr lang="en" sz="1750" u="sng">
                <a:solidFill>
                  <a:srgbClr val="FFF2CC"/>
                </a:solidFill>
                <a:latin typeface="Average"/>
                <a:ea typeface="Average"/>
                <a:cs typeface="Average"/>
                <a:sym typeface="Average"/>
              </a:rPr>
              <a:t>predict trends</a:t>
            </a:r>
            <a:r>
              <a:rPr lang="en" sz="1750">
                <a:solidFill>
                  <a:srgbClr val="FFF2CC"/>
                </a:solidFill>
                <a:latin typeface="Average"/>
                <a:ea typeface="Average"/>
                <a:cs typeface="Average"/>
                <a:sym typeface="Average"/>
              </a:rPr>
              <a:t> with the optimal parameters, time periods and models.</a:t>
            </a:r>
            <a:endParaRPr sz="1750">
              <a:solidFill>
                <a:srgbClr val="FFF2CC"/>
              </a:solidFill>
              <a:latin typeface="Average"/>
              <a:ea typeface="Average"/>
              <a:cs typeface="Average"/>
              <a:sym typeface="Average"/>
            </a:endParaRPr>
          </a:p>
          <a:p>
            <a:pPr indent="0" lvl="0" marL="0" rtl="0" algn="l">
              <a:spcBef>
                <a:spcPts val="1600"/>
              </a:spcBef>
              <a:spcAft>
                <a:spcPts val="0"/>
              </a:spcAft>
              <a:buNone/>
            </a:pPr>
            <a:r>
              <a:t/>
            </a:r>
            <a:endParaRPr>
              <a:solidFill>
                <a:srgbClr val="FFF2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1"/>
          <p:cNvSpPr txBox="1"/>
          <p:nvPr>
            <p:ph type="ctrTitle"/>
          </p:nvPr>
        </p:nvSpPr>
        <p:spPr>
          <a:xfrm>
            <a:off x="589350" y="604325"/>
            <a:ext cx="7307100" cy="2967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400">
                <a:solidFill>
                  <a:srgbClr val="A2C4C9"/>
                </a:solidFill>
              </a:rPr>
              <a:t>The three crime datasets used for analysis are publicly available, which cover 3 cities in US, i.e. San-Francisco, Chicago, and Philadelphia.</a:t>
            </a:r>
            <a:endParaRPr sz="2400">
              <a:solidFill>
                <a:srgbClr val="A2C4C9"/>
              </a:solidFill>
            </a:endParaRPr>
          </a:p>
          <a:p>
            <a:pPr indent="-365760" lvl="0" marL="457200" rtl="0" algn="l">
              <a:spcBef>
                <a:spcPts val="0"/>
              </a:spcBef>
              <a:spcAft>
                <a:spcPts val="0"/>
              </a:spcAft>
              <a:buClr>
                <a:srgbClr val="A2C4C9"/>
              </a:buClr>
              <a:buSzPct val="100000"/>
              <a:buChar char="●"/>
            </a:pPr>
            <a:r>
              <a:rPr lang="en" sz="2400">
                <a:solidFill>
                  <a:srgbClr val="A2C4C9"/>
                </a:solidFill>
              </a:rPr>
              <a:t>The San-Francisco crime data: 2,142,685 crime incidents from 2003 to 2017. </a:t>
            </a:r>
            <a:endParaRPr sz="2400">
              <a:solidFill>
                <a:srgbClr val="A2C4C9"/>
              </a:solidFill>
            </a:endParaRPr>
          </a:p>
          <a:p>
            <a:pPr indent="-365760" lvl="0" marL="457200" rtl="0" algn="l">
              <a:spcBef>
                <a:spcPts val="0"/>
              </a:spcBef>
              <a:spcAft>
                <a:spcPts val="0"/>
              </a:spcAft>
              <a:buClr>
                <a:srgbClr val="A2C4C9"/>
              </a:buClr>
              <a:buSzPct val="100000"/>
              <a:buChar char="●"/>
            </a:pPr>
            <a:r>
              <a:rPr lang="en" sz="2400">
                <a:solidFill>
                  <a:srgbClr val="A2C4C9"/>
                </a:solidFill>
              </a:rPr>
              <a:t>Chicago crime data: 5,541,398 records, dating back from 2017 to 2003. </a:t>
            </a:r>
            <a:endParaRPr sz="2400">
              <a:solidFill>
                <a:srgbClr val="A2C4C9"/>
              </a:solidFill>
            </a:endParaRPr>
          </a:p>
          <a:p>
            <a:pPr indent="-365760" lvl="0" marL="457200" rtl="0" algn="l">
              <a:spcBef>
                <a:spcPts val="0"/>
              </a:spcBef>
              <a:spcAft>
                <a:spcPts val="0"/>
              </a:spcAft>
              <a:buClr>
                <a:srgbClr val="A2C4C9"/>
              </a:buClr>
              <a:buSzPct val="100000"/>
              <a:buChar char="●"/>
            </a:pPr>
            <a:r>
              <a:rPr lang="en" sz="2400">
                <a:solidFill>
                  <a:srgbClr val="A2C4C9"/>
                </a:solidFill>
              </a:rPr>
              <a:t>Philadelphia crime data: 2,371,416 crime incidents which were captured from 2006 to 2017.</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
                <a:solidFill>
                  <a:srgbClr val="EAD1DC"/>
                </a:solidFill>
                <a:latin typeface="Comfortaa"/>
                <a:ea typeface="Comfortaa"/>
                <a:cs typeface="Comfortaa"/>
                <a:sym typeface="Comfortaa"/>
              </a:rPr>
              <a:t>For each entry of crime incidents in the datasets, the following 13 featured attributes are included:</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IncidentNum - Case number of each incident;</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Dates - Date and timestamp of the crime incident;</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Category - Type of the crime. This is the target/label that we need to predict in the classification stage;</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Descript - A brief note describing any pertinent details of the crime;</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DayOfWeek - Day of the week that crime occurred;</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PdDistrict - Police Department District ID where the crime is assigned;</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Resolution - How the crime incident was resolved (with the perpetrator being, say, arrest or booked);</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Address - The approximate street address of the crime incident;</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X - Longitude of the location of a crime;</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Y - Latitude of the location of a crime;</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Coordinate - Pairs of Longitude and Latitude;</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Dome - whether crime id domestic or not;</a:t>
            </a:r>
            <a:endParaRPr sz="1560">
              <a:solidFill>
                <a:srgbClr val="EAD1DC"/>
              </a:solidFill>
              <a:latin typeface="Comfortaa"/>
              <a:ea typeface="Comfortaa"/>
              <a:cs typeface="Comfortaa"/>
              <a:sym typeface="Comfortaa"/>
            </a:endParaRPr>
          </a:p>
          <a:p>
            <a:pPr indent="-327660" lvl="0" marL="457200" rtl="0" algn="l">
              <a:spcBef>
                <a:spcPts val="0"/>
              </a:spcBef>
              <a:spcAft>
                <a:spcPts val="0"/>
              </a:spcAft>
              <a:buClr>
                <a:srgbClr val="EAD1DC"/>
              </a:buClr>
              <a:buSzPts val="1560"/>
              <a:buFont typeface="Comfortaa"/>
              <a:buAutoNum type="arabicPeriod"/>
            </a:pPr>
            <a:r>
              <a:rPr lang="en" sz="1560">
                <a:solidFill>
                  <a:srgbClr val="EAD1DC"/>
                </a:solidFill>
                <a:latin typeface="Comfortaa"/>
                <a:ea typeface="Comfortaa"/>
                <a:cs typeface="Comfortaa"/>
                <a:sym typeface="Comfortaa"/>
              </a:rPr>
              <a:t>Arrest - Arrested or not;</a:t>
            </a:r>
            <a:endParaRPr sz="1560">
              <a:solidFill>
                <a:srgbClr val="EAD1DC"/>
              </a:solidFill>
              <a:latin typeface="Comfortaa"/>
              <a:ea typeface="Comfortaa"/>
              <a:cs typeface="Comfortaa"/>
              <a:sym typeface="Comfortaa"/>
            </a:endParaRPr>
          </a:p>
          <a:p>
            <a:pPr indent="0" lvl="0" marL="0" rtl="0" algn="l">
              <a:spcBef>
                <a:spcPts val="0"/>
              </a:spcBef>
              <a:spcAft>
                <a:spcPts val="0"/>
              </a:spcAft>
              <a:buSzPts val="990"/>
              <a:buNone/>
            </a:pPr>
            <a:r>
              <a:t/>
            </a:r>
            <a:endParaRPr sz="1560"/>
          </a:p>
        </p:txBody>
      </p:sp>
      <p:sp>
        <p:nvSpPr>
          <p:cNvPr id="342" name="Google Shape;34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348" name="Google Shape;348;p33"/>
          <p:cNvSpPr txBox="1"/>
          <p:nvPr>
            <p:ph idx="1" type="body"/>
          </p:nvPr>
        </p:nvSpPr>
        <p:spPr>
          <a:xfrm>
            <a:off x="311700" y="1152475"/>
            <a:ext cx="8520600" cy="3223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400"/>
              <a:t> </a:t>
            </a:r>
            <a:endParaRPr sz="1400"/>
          </a:p>
          <a:p>
            <a:pPr indent="-317500" lvl="0" marL="457200" rtl="0" algn="l">
              <a:spcBef>
                <a:spcPts val="1600"/>
              </a:spcBef>
              <a:spcAft>
                <a:spcPts val="0"/>
              </a:spcAft>
              <a:buSzPts val="1400"/>
              <a:buAutoNum type="arabicPeriod"/>
            </a:pPr>
            <a:r>
              <a:rPr lang="en" sz="1400"/>
              <a:t>For some missing coordinate attributes in Chicago and Philadelphia datasets, we imputed random values sampled from the non-missing values, computed their mean, and then replaced the missing ones. </a:t>
            </a:r>
            <a:endParaRPr sz="1400"/>
          </a:p>
          <a:p>
            <a:pPr indent="-317500" lvl="0" marL="457200" rtl="0" algn="l">
              <a:spcBef>
                <a:spcPts val="0"/>
              </a:spcBef>
              <a:spcAft>
                <a:spcPts val="0"/>
              </a:spcAft>
              <a:buSzPts val="1400"/>
              <a:buAutoNum type="arabicPeriod"/>
            </a:pPr>
            <a:r>
              <a:rPr lang="en" sz="1400"/>
              <a:t> The timestamp indicates the date and time of occurrence of each crime, we deduced these attributes into five features: Year (2003-2017), Month (1-12), Day (1-31), Hour (0-23), and Minute (0-59). </a:t>
            </a:r>
            <a:endParaRPr sz="1400"/>
          </a:p>
          <a:p>
            <a:pPr indent="-317500" lvl="0" marL="457200" rtl="0" algn="l">
              <a:spcBef>
                <a:spcPts val="0"/>
              </a:spcBef>
              <a:spcAft>
                <a:spcPts val="0"/>
              </a:spcAft>
              <a:buSzPts val="1400"/>
              <a:buAutoNum type="arabicPeriod"/>
            </a:pPr>
            <a:r>
              <a:rPr lang="en" sz="1400"/>
              <a:t>We also omit some features that unneeded like incidentNum.</a:t>
            </a:r>
            <a:endParaRPr sz="1400"/>
          </a:p>
          <a:p>
            <a:pPr indent="0" lvl="0" marL="0" rtl="0" algn="l">
              <a:spcBef>
                <a:spcPts val="1600"/>
              </a:spcBef>
              <a:spcAft>
                <a:spcPts val="160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268575" y="2920900"/>
            <a:ext cx="2323200" cy="191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3F3F3"/>
                </a:solidFill>
              </a:rPr>
              <a:t>POLICE DEPARTMENTS OF ALL 3 CITIES</a:t>
            </a:r>
            <a:endParaRPr>
              <a:solidFill>
                <a:srgbClr val="F3F3F3"/>
              </a:solidFill>
            </a:endParaRPr>
          </a:p>
        </p:txBody>
      </p:sp>
      <p:pic>
        <p:nvPicPr>
          <p:cNvPr id="354" name="Google Shape;354;p34"/>
          <p:cNvPicPr preferRelativeResize="0"/>
          <p:nvPr/>
        </p:nvPicPr>
        <p:blipFill rotWithShape="1">
          <a:blip r:embed="rId3">
            <a:alphaModFix/>
          </a:blip>
          <a:srcRect b="11298" l="9343" r="73089" t="62431"/>
          <a:stretch/>
        </p:blipFill>
        <p:spPr>
          <a:xfrm>
            <a:off x="147725" y="99725"/>
            <a:ext cx="3127577" cy="2629482"/>
          </a:xfrm>
          <a:prstGeom prst="rect">
            <a:avLst/>
          </a:prstGeom>
          <a:noFill/>
          <a:ln>
            <a:noFill/>
          </a:ln>
        </p:spPr>
      </p:pic>
      <p:pic>
        <p:nvPicPr>
          <p:cNvPr id="355" name="Google Shape;355;p34"/>
          <p:cNvPicPr preferRelativeResize="0"/>
          <p:nvPr/>
        </p:nvPicPr>
        <p:blipFill rotWithShape="1">
          <a:blip r:embed="rId4">
            <a:alphaModFix/>
          </a:blip>
          <a:srcRect b="11624" l="31647" r="56548" t="62417"/>
          <a:stretch/>
        </p:blipFill>
        <p:spPr>
          <a:xfrm>
            <a:off x="3381902" y="1705550"/>
            <a:ext cx="2530652" cy="3129051"/>
          </a:xfrm>
          <a:prstGeom prst="rect">
            <a:avLst/>
          </a:prstGeom>
          <a:noFill/>
          <a:ln>
            <a:noFill/>
          </a:ln>
        </p:spPr>
      </p:pic>
      <p:pic>
        <p:nvPicPr>
          <p:cNvPr id="356" name="Google Shape;356;p34"/>
          <p:cNvPicPr preferRelativeResize="0"/>
          <p:nvPr/>
        </p:nvPicPr>
        <p:blipFill rotWithShape="1">
          <a:blip r:embed="rId5">
            <a:alphaModFix/>
          </a:blip>
          <a:srcRect b="11482" l="48961" r="35251" t="62457"/>
          <a:stretch/>
        </p:blipFill>
        <p:spPr>
          <a:xfrm>
            <a:off x="6016425" y="99725"/>
            <a:ext cx="3127577" cy="29029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77"/>
              <a:t>Crime incidents in each year for the</a:t>
            </a:r>
            <a:endParaRPr sz="3377"/>
          </a:p>
          <a:p>
            <a:pPr indent="0" lvl="0" marL="0" rtl="0" algn="l">
              <a:spcBef>
                <a:spcPts val="0"/>
              </a:spcBef>
              <a:spcAft>
                <a:spcPts val="0"/>
              </a:spcAft>
              <a:buNone/>
            </a:pPr>
            <a:r>
              <a:rPr lang="en" sz="3377"/>
              <a:t>three cities</a:t>
            </a:r>
            <a:endParaRPr sz="3377"/>
          </a:p>
          <a:p>
            <a:pPr indent="0" lvl="0" marL="0" rtl="0" algn="l">
              <a:spcBef>
                <a:spcPts val="0"/>
              </a:spcBef>
              <a:spcAft>
                <a:spcPts val="0"/>
              </a:spcAft>
              <a:buNone/>
            </a:pPr>
            <a:r>
              <a:t/>
            </a:r>
            <a:endParaRPr/>
          </a:p>
        </p:txBody>
      </p:sp>
      <p:pic>
        <p:nvPicPr>
          <p:cNvPr id="362" name="Google Shape;362;p35"/>
          <p:cNvPicPr preferRelativeResize="0"/>
          <p:nvPr/>
        </p:nvPicPr>
        <p:blipFill rotWithShape="1">
          <a:blip r:embed="rId3">
            <a:alphaModFix/>
          </a:blip>
          <a:srcRect b="17083" l="8922" r="33254" t="56723"/>
          <a:stretch/>
        </p:blipFill>
        <p:spPr>
          <a:xfrm>
            <a:off x="37450" y="1933825"/>
            <a:ext cx="9069099" cy="2309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